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6" r:id="rId2"/>
    <p:sldId id="268" r:id="rId3"/>
    <p:sldId id="270" r:id="rId4"/>
    <p:sldId id="272" r:id="rId5"/>
    <p:sldId id="256" r:id="rId6"/>
    <p:sldId id="257" r:id="rId7"/>
    <p:sldId id="258" r:id="rId8"/>
    <p:sldId id="259" r:id="rId9"/>
    <p:sldId id="260"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64" d="100"/>
          <a:sy n="64" d="100"/>
        </p:scale>
        <p:origin x="-948" y="-186"/>
      </p:cViewPr>
      <p:guideLst>
        <p:guide orient="horz" pos="2160"/>
        <p:guide pos="384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4B4FD5B-5AC9-7B4F-91E5-34411F105A57}"/>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xmlns="" id="{79F45363-00E1-C844-BC7D-BFEF997571E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xmlns="" id="{5B561D2C-2DB1-DC41-9AA0-7BEE47A3EDBF}"/>
              </a:ext>
            </a:extLst>
          </p:cNvPr>
          <p:cNvSpPr>
            <a:spLocks noGrp="1"/>
          </p:cNvSpPr>
          <p:nvPr>
            <p:ph type="dt" sz="half" idx="10"/>
          </p:nvPr>
        </p:nvSpPr>
        <p:spPr/>
        <p:txBody>
          <a:bodyPr/>
          <a:lstStyle/>
          <a:p>
            <a:fld id="{A9DB1451-44B4-5247-83F6-B555B870B989}" type="datetimeFigureOut">
              <a:rPr lang="en-US" smtClean="0"/>
              <a:pPr/>
              <a:t>7/9/2021</a:t>
            </a:fld>
            <a:endParaRPr lang="en-US"/>
          </a:p>
        </p:txBody>
      </p:sp>
      <p:sp>
        <p:nvSpPr>
          <p:cNvPr id="5" name="Footer Placeholder 4">
            <a:extLst>
              <a:ext uri="{FF2B5EF4-FFF2-40B4-BE49-F238E27FC236}">
                <a16:creationId xmlns:a16="http://schemas.microsoft.com/office/drawing/2014/main" xmlns="" id="{177367E4-104E-3147-956A-6B74BF6C39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5D00AF49-A1FD-084E-8198-2C6237612131}"/>
              </a:ext>
            </a:extLst>
          </p:cNvPr>
          <p:cNvSpPr>
            <a:spLocks noGrp="1"/>
          </p:cNvSpPr>
          <p:nvPr>
            <p:ph type="sldNum" sz="quarter" idx="12"/>
          </p:nvPr>
        </p:nvSpPr>
        <p:spPr/>
        <p:txBody>
          <a:bodyPr/>
          <a:lstStyle/>
          <a:p>
            <a:fld id="{02618328-ADAA-CD43-B102-0EF557246DD1}" type="slidenum">
              <a:rPr lang="en-US" smtClean="0"/>
              <a:pPr/>
              <a:t>‹#›</a:t>
            </a:fld>
            <a:endParaRPr lang="en-US"/>
          </a:p>
        </p:txBody>
      </p:sp>
    </p:spTree>
    <p:extLst>
      <p:ext uri="{BB962C8B-B14F-4D97-AF65-F5344CB8AC3E}">
        <p14:creationId xmlns:p14="http://schemas.microsoft.com/office/powerpoint/2010/main" xmlns="" val="20254488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CF25D70-C360-ED4F-A8C4-2441D0D1EE3A}"/>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xmlns="" id="{43905C3F-2110-AC4B-8B88-E1A73E9A14E2}"/>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xmlns="" id="{F9840ABA-21B6-FA44-BF1F-A2B00A26C306}"/>
              </a:ext>
            </a:extLst>
          </p:cNvPr>
          <p:cNvSpPr>
            <a:spLocks noGrp="1"/>
          </p:cNvSpPr>
          <p:nvPr>
            <p:ph type="dt" sz="half" idx="10"/>
          </p:nvPr>
        </p:nvSpPr>
        <p:spPr/>
        <p:txBody>
          <a:bodyPr/>
          <a:lstStyle/>
          <a:p>
            <a:fld id="{A9DB1451-44B4-5247-83F6-B555B870B989}" type="datetimeFigureOut">
              <a:rPr lang="en-US" smtClean="0"/>
              <a:pPr/>
              <a:t>7/9/2021</a:t>
            </a:fld>
            <a:endParaRPr lang="en-US"/>
          </a:p>
        </p:txBody>
      </p:sp>
      <p:sp>
        <p:nvSpPr>
          <p:cNvPr id="5" name="Footer Placeholder 4">
            <a:extLst>
              <a:ext uri="{FF2B5EF4-FFF2-40B4-BE49-F238E27FC236}">
                <a16:creationId xmlns:a16="http://schemas.microsoft.com/office/drawing/2014/main" xmlns="" id="{08E80A97-3895-704B-88D3-CE5A2979DD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A93854AA-C353-C94C-9C78-4498B5229C10}"/>
              </a:ext>
            </a:extLst>
          </p:cNvPr>
          <p:cNvSpPr>
            <a:spLocks noGrp="1"/>
          </p:cNvSpPr>
          <p:nvPr>
            <p:ph type="sldNum" sz="quarter" idx="12"/>
          </p:nvPr>
        </p:nvSpPr>
        <p:spPr/>
        <p:txBody>
          <a:bodyPr/>
          <a:lstStyle/>
          <a:p>
            <a:fld id="{02618328-ADAA-CD43-B102-0EF557246DD1}" type="slidenum">
              <a:rPr lang="en-US" smtClean="0"/>
              <a:pPr/>
              <a:t>‹#›</a:t>
            </a:fld>
            <a:endParaRPr lang="en-US"/>
          </a:p>
        </p:txBody>
      </p:sp>
    </p:spTree>
    <p:extLst>
      <p:ext uri="{BB962C8B-B14F-4D97-AF65-F5344CB8AC3E}">
        <p14:creationId xmlns:p14="http://schemas.microsoft.com/office/powerpoint/2010/main" xmlns="" val="2906077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7F46A1B6-51BB-2849-A4EF-FDB5DCBB5805}"/>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xmlns="" id="{193CF6D1-B0D5-C744-ADE7-581735DB5AC7}"/>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xmlns="" id="{193431BE-9934-FF40-95AE-8C8E39D30AA8}"/>
              </a:ext>
            </a:extLst>
          </p:cNvPr>
          <p:cNvSpPr>
            <a:spLocks noGrp="1"/>
          </p:cNvSpPr>
          <p:nvPr>
            <p:ph type="dt" sz="half" idx="10"/>
          </p:nvPr>
        </p:nvSpPr>
        <p:spPr/>
        <p:txBody>
          <a:bodyPr/>
          <a:lstStyle/>
          <a:p>
            <a:fld id="{A9DB1451-44B4-5247-83F6-B555B870B989}" type="datetimeFigureOut">
              <a:rPr lang="en-US" smtClean="0"/>
              <a:pPr/>
              <a:t>7/9/2021</a:t>
            </a:fld>
            <a:endParaRPr lang="en-US"/>
          </a:p>
        </p:txBody>
      </p:sp>
      <p:sp>
        <p:nvSpPr>
          <p:cNvPr id="5" name="Footer Placeholder 4">
            <a:extLst>
              <a:ext uri="{FF2B5EF4-FFF2-40B4-BE49-F238E27FC236}">
                <a16:creationId xmlns:a16="http://schemas.microsoft.com/office/drawing/2014/main" xmlns="" id="{6F5113FF-A23D-FB47-A029-F909A991D04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8A0BA879-10FA-524C-AE3B-5DC5B736BA44}"/>
              </a:ext>
            </a:extLst>
          </p:cNvPr>
          <p:cNvSpPr>
            <a:spLocks noGrp="1"/>
          </p:cNvSpPr>
          <p:nvPr>
            <p:ph type="sldNum" sz="quarter" idx="12"/>
          </p:nvPr>
        </p:nvSpPr>
        <p:spPr/>
        <p:txBody>
          <a:bodyPr/>
          <a:lstStyle/>
          <a:p>
            <a:fld id="{02618328-ADAA-CD43-B102-0EF557246DD1}" type="slidenum">
              <a:rPr lang="en-US" smtClean="0"/>
              <a:pPr/>
              <a:t>‹#›</a:t>
            </a:fld>
            <a:endParaRPr lang="en-US"/>
          </a:p>
        </p:txBody>
      </p:sp>
    </p:spTree>
    <p:extLst>
      <p:ext uri="{BB962C8B-B14F-4D97-AF65-F5344CB8AC3E}">
        <p14:creationId xmlns:p14="http://schemas.microsoft.com/office/powerpoint/2010/main" xmlns="" val="13674626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E822C20-F0DE-8A4E-9628-A1C26304FE42}"/>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xmlns="" id="{40CE8EF9-566D-6142-8913-C1E0279B7826}"/>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xmlns="" id="{302AE355-0122-AB41-8599-B791BE6E65D7}"/>
              </a:ext>
            </a:extLst>
          </p:cNvPr>
          <p:cNvSpPr>
            <a:spLocks noGrp="1"/>
          </p:cNvSpPr>
          <p:nvPr>
            <p:ph type="dt" sz="half" idx="10"/>
          </p:nvPr>
        </p:nvSpPr>
        <p:spPr/>
        <p:txBody>
          <a:bodyPr/>
          <a:lstStyle/>
          <a:p>
            <a:fld id="{A9DB1451-44B4-5247-83F6-B555B870B989}" type="datetimeFigureOut">
              <a:rPr lang="en-US" smtClean="0"/>
              <a:pPr/>
              <a:t>7/9/2021</a:t>
            </a:fld>
            <a:endParaRPr lang="en-US"/>
          </a:p>
        </p:txBody>
      </p:sp>
      <p:sp>
        <p:nvSpPr>
          <p:cNvPr id="5" name="Footer Placeholder 4">
            <a:extLst>
              <a:ext uri="{FF2B5EF4-FFF2-40B4-BE49-F238E27FC236}">
                <a16:creationId xmlns:a16="http://schemas.microsoft.com/office/drawing/2014/main" xmlns="" id="{F15B64CB-D111-E74A-8F4A-FB1E5E7175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F363DCC4-8704-3242-BA3F-6977E44E08C1}"/>
              </a:ext>
            </a:extLst>
          </p:cNvPr>
          <p:cNvSpPr>
            <a:spLocks noGrp="1"/>
          </p:cNvSpPr>
          <p:nvPr>
            <p:ph type="sldNum" sz="quarter" idx="12"/>
          </p:nvPr>
        </p:nvSpPr>
        <p:spPr/>
        <p:txBody>
          <a:bodyPr/>
          <a:lstStyle/>
          <a:p>
            <a:fld id="{02618328-ADAA-CD43-B102-0EF557246DD1}" type="slidenum">
              <a:rPr lang="en-US" smtClean="0"/>
              <a:pPr/>
              <a:t>‹#›</a:t>
            </a:fld>
            <a:endParaRPr lang="en-US"/>
          </a:p>
        </p:txBody>
      </p:sp>
    </p:spTree>
    <p:extLst>
      <p:ext uri="{BB962C8B-B14F-4D97-AF65-F5344CB8AC3E}">
        <p14:creationId xmlns:p14="http://schemas.microsoft.com/office/powerpoint/2010/main" xmlns="" val="41655290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76E0F61-482C-844B-A9CF-2420858F893D}"/>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xmlns="" id="{1F1FB417-6012-1441-9A98-F265A8B9A10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xmlns="" id="{C3D28C64-C9CA-F044-BD16-B5FB8B71F550}"/>
              </a:ext>
            </a:extLst>
          </p:cNvPr>
          <p:cNvSpPr>
            <a:spLocks noGrp="1"/>
          </p:cNvSpPr>
          <p:nvPr>
            <p:ph type="dt" sz="half" idx="10"/>
          </p:nvPr>
        </p:nvSpPr>
        <p:spPr/>
        <p:txBody>
          <a:bodyPr/>
          <a:lstStyle/>
          <a:p>
            <a:fld id="{A9DB1451-44B4-5247-83F6-B555B870B989}" type="datetimeFigureOut">
              <a:rPr lang="en-US" smtClean="0"/>
              <a:pPr/>
              <a:t>7/9/2021</a:t>
            </a:fld>
            <a:endParaRPr lang="en-US"/>
          </a:p>
        </p:txBody>
      </p:sp>
      <p:sp>
        <p:nvSpPr>
          <p:cNvPr id="5" name="Footer Placeholder 4">
            <a:extLst>
              <a:ext uri="{FF2B5EF4-FFF2-40B4-BE49-F238E27FC236}">
                <a16:creationId xmlns:a16="http://schemas.microsoft.com/office/drawing/2014/main" xmlns="" id="{6975AF7C-DB80-FC49-BA22-8DF1DA189AD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2323F5E1-9FAA-6645-AC6B-01A2CA5FCB58}"/>
              </a:ext>
            </a:extLst>
          </p:cNvPr>
          <p:cNvSpPr>
            <a:spLocks noGrp="1"/>
          </p:cNvSpPr>
          <p:nvPr>
            <p:ph type="sldNum" sz="quarter" idx="12"/>
          </p:nvPr>
        </p:nvSpPr>
        <p:spPr/>
        <p:txBody>
          <a:bodyPr/>
          <a:lstStyle/>
          <a:p>
            <a:fld id="{02618328-ADAA-CD43-B102-0EF557246DD1}" type="slidenum">
              <a:rPr lang="en-US" smtClean="0"/>
              <a:pPr/>
              <a:t>‹#›</a:t>
            </a:fld>
            <a:endParaRPr lang="en-US"/>
          </a:p>
        </p:txBody>
      </p:sp>
    </p:spTree>
    <p:extLst>
      <p:ext uri="{BB962C8B-B14F-4D97-AF65-F5344CB8AC3E}">
        <p14:creationId xmlns:p14="http://schemas.microsoft.com/office/powerpoint/2010/main" xmlns="" val="8543488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5DAB95F-EB70-194C-B709-FA99546C0B4C}"/>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xmlns="" id="{388247FB-1CF6-CD42-AB55-0F79812CE650}"/>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xmlns="" id="{CD1BA9A8-CC64-8143-8B0A-57F61D838B46}"/>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xmlns="" id="{1FA353F1-5976-7A47-AEDB-CB71391F1FAF}"/>
              </a:ext>
            </a:extLst>
          </p:cNvPr>
          <p:cNvSpPr>
            <a:spLocks noGrp="1"/>
          </p:cNvSpPr>
          <p:nvPr>
            <p:ph type="dt" sz="half" idx="10"/>
          </p:nvPr>
        </p:nvSpPr>
        <p:spPr/>
        <p:txBody>
          <a:bodyPr/>
          <a:lstStyle/>
          <a:p>
            <a:fld id="{A9DB1451-44B4-5247-83F6-B555B870B989}" type="datetimeFigureOut">
              <a:rPr lang="en-US" smtClean="0"/>
              <a:pPr/>
              <a:t>7/9/2021</a:t>
            </a:fld>
            <a:endParaRPr lang="en-US"/>
          </a:p>
        </p:txBody>
      </p:sp>
      <p:sp>
        <p:nvSpPr>
          <p:cNvPr id="6" name="Footer Placeholder 5">
            <a:extLst>
              <a:ext uri="{FF2B5EF4-FFF2-40B4-BE49-F238E27FC236}">
                <a16:creationId xmlns:a16="http://schemas.microsoft.com/office/drawing/2014/main" xmlns="" id="{23D52554-EC3D-884B-BC56-4A4A79EF23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9FACB23C-A7E3-AD47-9BCF-FE2DE0489E11}"/>
              </a:ext>
            </a:extLst>
          </p:cNvPr>
          <p:cNvSpPr>
            <a:spLocks noGrp="1"/>
          </p:cNvSpPr>
          <p:nvPr>
            <p:ph type="sldNum" sz="quarter" idx="12"/>
          </p:nvPr>
        </p:nvSpPr>
        <p:spPr/>
        <p:txBody>
          <a:bodyPr/>
          <a:lstStyle/>
          <a:p>
            <a:fld id="{02618328-ADAA-CD43-B102-0EF557246DD1}" type="slidenum">
              <a:rPr lang="en-US" smtClean="0"/>
              <a:pPr/>
              <a:t>‹#›</a:t>
            </a:fld>
            <a:endParaRPr lang="en-US"/>
          </a:p>
        </p:txBody>
      </p:sp>
    </p:spTree>
    <p:extLst>
      <p:ext uri="{BB962C8B-B14F-4D97-AF65-F5344CB8AC3E}">
        <p14:creationId xmlns:p14="http://schemas.microsoft.com/office/powerpoint/2010/main" xmlns="" val="32834243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B90207B-9E43-9547-8E71-FA6F056763A2}"/>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xmlns="" id="{FFFC51A2-BEA9-DB4E-AA42-B69D3365C66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xmlns="" id="{4E0068FF-5C2A-9F42-A016-40332A075376}"/>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xmlns="" id="{C5B569FA-0077-9649-8EC2-02400558B80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xmlns="" id="{50FFD908-7ADB-2549-AC5E-8A78575DCC47}"/>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xmlns="" id="{4CE5A253-3AC7-4248-B359-44BFE9234D14}"/>
              </a:ext>
            </a:extLst>
          </p:cNvPr>
          <p:cNvSpPr>
            <a:spLocks noGrp="1"/>
          </p:cNvSpPr>
          <p:nvPr>
            <p:ph type="dt" sz="half" idx="10"/>
          </p:nvPr>
        </p:nvSpPr>
        <p:spPr/>
        <p:txBody>
          <a:bodyPr/>
          <a:lstStyle/>
          <a:p>
            <a:fld id="{A9DB1451-44B4-5247-83F6-B555B870B989}" type="datetimeFigureOut">
              <a:rPr lang="en-US" smtClean="0"/>
              <a:pPr/>
              <a:t>7/9/2021</a:t>
            </a:fld>
            <a:endParaRPr lang="en-US"/>
          </a:p>
        </p:txBody>
      </p:sp>
      <p:sp>
        <p:nvSpPr>
          <p:cNvPr id="8" name="Footer Placeholder 7">
            <a:extLst>
              <a:ext uri="{FF2B5EF4-FFF2-40B4-BE49-F238E27FC236}">
                <a16:creationId xmlns:a16="http://schemas.microsoft.com/office/drawing/2014/main" xmlns="" id="{12D8C000-9B23-3C41-BC6A-9447C280669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64963AA1-1883-0643-AC5D-435A6E5B9731}"/>
              </a:ext>
            </a:extLst>
          </p:cNvPr>
          <p:cNvSpPr>
            <a:spLocks noGrp="1"/>
          </p:cNvSpPr>
          <p:nvPr>
            <p:ph type="sldNum" sz="quarter" idx="12"/>
          </p:nvPr>
        </p:nvSpPr>
        <p:spPr/>
        <p:txBody>
          <a:bodyPr/>
          <a:lstStyle/>
          <a:p>
            <a:fld id="{02618328-ADAA-CD43-B102-0EF557246DD1}" type="slidenum">
              <a:rPr lang="en-US" smtClean="0"/>
              <a:pPr/>
              <a:t>‹#›</a:t>
            </a:fld>
            <a:endParaRPr lang="en-US"/>
          </a:p>
        </p:txBody>
      </p:sp>
    </p:spTree>
    <p:extLst>
      <p:ext uri="{BB962C8B-B14F-4D97-AF65-F5344CB8AC3E}">
        <p14:creationId xmlns:p14="http://schemas.microsoft.com/office/powerpoint/2010/main" xmlns="" val="2191449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8F81C11-DFD6-2A4A-9D8F-B7C13977025B}"/>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xmlns="" id="{C1D40081-2C51-E943-B9D3-9A47873D0096}"/>
              </a:ext>
            </a:extLst>
          </p:cNvPr>
          <p:cNvSpPr>
            <a:spLocks noGrp="1"/>
          </p:cNvSpPr>
          <p:nvPr>
            <p:ph type="dt" sz="half" idx="10"/>
          </p:nvPr>
        </p:nvSpPr>
        <p:spPr/>
        <p:txBody>
          <a:bodyPr/>
          <a:lstStyle/>
          <a:p>
            <a:fld id="{A9DB1451-44B4-5247-83F6-B555B870B989}" type="datetimeFigureOut">
              <a:rPr lang="en-US" smtClean="0"/>
              <a:pPr/>
              <a:t>7/9/2021</a:t>
            </a:fld>
            <a:endParaRPr lang="en-US"/>
          </a:p>
        </p:txBody>
      </p:sp>
      <p:sp>
        <p:nvSpPr>
          <p:cNvPr id="4" name="Footer Placeholder 3">
            <a:extLst>
              <a:ext uri="{FF2B5EF4-FFF2-40B4-BE49-F238E27FC236}">
                <a16:creationId xmlns:a16="http://schemas.microsoft.com/office/drawing/2014/main" xmlns="" id="{54266F8F-1109-0C42-95DC-1596116C24C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92F3492B-72A3-D642-B4BA-9E3C5F982A27}"/>
              </a:ext>
            </a:extLst>
          </p:cNvPr>
          <p:cNvSpPr>
            <a:spLocks noGrp="1"/>
          </p:cNvSpPr>
          <p:nvPr>
            <p:ph type="sldNum" sz="quarter" idx="12"/>
          </p:nvPr>
        </p:nvSpPr>
        <p:spPr/>
        <p:txBody>
          <a:bodyPr/>
          <a:lstStyle/>
          <a:p>
            <a:fld id="{02618328-ADAA-CD43-B102-0EF557246DD1}" type="slidenum">
              <a:rPr lang="en-US" smtClean="0"/>
              <a:pPr/>
              <a:t>‹#›</a:t>
            </a:fld>
            <a:endParaRPr lang="en-US"/>
          </a:p>
        </p:txBody>
      </p:sp>
    </p:spTree>
    <p:extLst>
      <p:ext uri="{BB962C8B-B14F-4D97-AF65-F5344CB8AC3E}">
        <p14:creationId xmlns:p14="http://schemas.microsoft.com/office/powerpoint/2010/main" xmlns="" val="1221718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37E8167E-8AB3-1049-83A9-445EB2DA3AA5}"/>
              </a:ext>
            </a:extLst>
          </p:cNvPr>
          <p:cNvSpPr>
            <a:spLocks noGrp="1"/>
          </p:cNvSpPr>
          <p:nvPr>
            <p:ph type="dt" sz="half" idx="10"/>
          </p:nvPr>
        </p:nvSpPr>
        <p:spPr/>
        <p:txBody>
          <a:bodyPr/>
          <a:lstStyle/>
          <a:p>
            <a:fld id="{A9DB1451-44B4-5247-83F6-B555B870B989}" type="datetimeFigureOut">
              <a:rPr lang="en-US" smtClean="0"/>
              <a:pPr/>
              <a:t>7/9/2021</a:t>
            </a:fld>
            <a:endParaRPr lang="en-US"/>
          </a:p>
        </p:txBody>
      </p:sp>
      <p:sp>
        <p:nvSpPr>
          <p:cNvPr id="3" name="Footer Placeholder 2">
            <a:extLst>
              <a:ext uri="{FF2B5EF4-FFF2-40B4-BE49-F238E27FC236}">
                <a16:creationId xmlns:a16="http://schemas.microsoft.com/office/drawing/2014/main" xmlns="" id="{AC287E8E-26FA-8A49-82BA-EC0CDF8A340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EC5BD476-6398-D649-A253-C7B84D628190}"/>
              </a:ext>
            </a:extLst>
          </p:cNvPr>
          <p:cNvSpPr>
            <a:spLocks noGrp="1"/>
          </p:cNvSpPr>
          <p:nvPr>
            <p:ph type="sldNum" sz="quarter" idx="12"/>
          </p:nvPr>
        </p:nvSpPr>
        <p:spPr/>
        <p:txBody>
          <a:bodyPr/>
          <a:lstStyle/>
          <a:p>
            <a:fld id="{02618328-ADAA-CD43-B102-0EF557246DD1}" type="slidenum">
              <a:rPr lang="en-US" smtClean="0"/>
              <a:pPr/>
              <a:t>‹#›</a:t>
            </a:fld>
            <a:endParaRPr lang="en-US"/>
          </a:p>
        </p:txBody>
      </p:sp>
    </p:spTree>
    <p:extLst>
      <p:ext uri="{BB962C8B-B14F-4D97-AF65-F5344CB8AC3E}">
        <p14:creationId xmlns:p14="http://schemas.microsoft.com/office/powerpoint/2010/main" xmlns="" val="34034718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26ACAA6-233A-364B-A675-9E291045C48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xmlns="" id="{968C5F46-FCEC-2B47-8230-24AE5466798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xmlns="" id="{C6DA3ED2-F151-D04B-ACAB-96D7ED758C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xmlns="" id="{BDFA81D8-2539-E64A-ADDD-CD5CA67492D4}"/>
              </a:ext>
            </a:extLst>
          </p:cNvPr>
          <p:cNvSpPr>
            <a:spLocks noGrp="1"/>
          </p:cNvSpPr>
          <p:nvPr>
            <p:ph type="dt" sz="half" idx="10"/>
          </p:nvPr>
        </p:nvSpPr>
        <p:spPr/>
        <p:txBody>
          <a:bodyPr/>
          <a:lstStyle/>
          <a:p>
            <a:fld id="{A9DB1451-44B4-5247-83F6-B555B870B989}" type="datetimeFigureOut">
              <a:rPr lang="en-US" smtClean="0"/>
              <a:pPr/>
              <a:t>7/9/2021</a:t>
            </a:fld>
            <a:endParaRPr lang="en-US"/>
          </a:p>
        </p:txBody>
      </p:sp>
      <p:sp>
        <p:nvSpPr>
          <p:cNvPr id="6" name="Footer Placeholder 5">
            <a:extLst>
              <a:ext uri="{FF2B5EF4-FFF2-40B4-BE49-F238E27FC236}">
                <a16:creationId xmlns:a16="http://schemas.microsoft.com/office/drawing/2014/main" xmlns="" id="{9BB93FE7-4F2A-6441-BF02-5756EBB7D46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D00F488C-4268-F64E-9441-D83F7B435D18}"/>
              </a:ext>
            </a:extLst>
          </p:cNvPr>
          <p:cNvSpPr>
            <a:spLocks noGrp="1"/>
          </p:cNvSpPr>
          <p:nvPr>
            <p:ph type="sldNum" sz="quarter" idx="12"/>
          </p:nvPr>
        </p:nvSpPr>
        <p:spPr/>
        <p:txBody>
          <a:bodyPr/>
          <a:lstStyle/>
          <a:p>
            <a:fld id="{02618328-ADAA-CD43-B102-0EF557246DD1}" type="slidenum">
              <a:rPr lang="en-US" smtClean="0"/>
              <a:pPr/>
              <a:t>‹#›</a:t>
            </a:fld>
            <a:endParaRPr lang="en-US"/>
          </a:p>
        </p:txBody>
      </p:sp>
    </p:spTree>
    <p:extLst>
      <p:ext uri="{BB962C8B-B14F-4D97-AF65-F5344CB8AC3E}">
        <p14:creationId xmlns:p14="http://schemas.microsoft.com/office/powerpoint/2010/main" xmlns="" val="22199836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071BA51-7BC7-184A-8E40-29F7C7F3F1D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xmlns="" id="{4AAB5AAD-F7E5-BE41-9315-32C6A7EACE4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350F12AB-475E-C845-A791-1DF0E2094B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xmlns="" id="{5F53A202-8035-5645-810D-74AA71E06ECA}"/>
              </a:ext>
            </a:extLst>
          </p:cNvPr>
          <p:cNvSpPr>
            <a:spLocks noGrp="1"/>
          </p:cNvSpPr>
          <p:nvPr>
            <p:ph type="dt" sz="half" idx="10"/>
          </p:nvPr>
        </p:nvSpPr>
        <p:spPr/>
        <p:txBody>
          <a:bodyPr/>
          <a:lstStyle/>
          <a:p>
            <a:fld id="{A9DB1451-44B4-5247-83F6-B555B870B989}" type="datetimeFigureOut">
              <a:rPr lang="en-US" smtClean="0"/>
              <a:pPr/>
              <a:t>7/9/2021</a:t>
            </a:fld>
            <a:endParaRPr lang="en-US"/>
          </a:p>
        </p:txBody>
      </p:sp>
      <p:sp>
        <p:nvSpPr>
          <p:cNvPr id="6" name="Footer Placeholder 5">
            <a:extLst>
              <a:ext uri="{FF2B5EF4-FFF2-40B4-BE49-F238E27FC236}">
                <a16:creationId xmlns:a16="http://schemas.microsoft.com/office/drawing/2014/main" xmlns="" id="{54CF334B-7A46-DE4A-B1F2-B68579386A1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29D2BC45-8776-714D-94D0-B8672369BD10}"/>
              </a:ext>
            </a:extLst>
          </p:cNvPr>
          <p:cNvSpPr>
            <a:spLocks noGrp="1"/>
          </p:cNvSpPr>
          <p:nvPr>
            <p:ph type="sldNum" sz="quarter" idx="12"/>
          </p:nvPr>
        </p:nvSpPr>
        <p:spPr/>
        <p:txBody>
          <a:bodyPr/>
          <a:lstStyle/>
          <a:p>
            <a:fld id="{02618328-ADAA-CD43-B102-0EF557246DD1}" type="slidenum">
              <a:rPr lang="en-US" smtClean="0"/>
              <a:pPr/>
              <a:t>‹#›</a:t>
            </a:fld>
            <a:endParaRPr lang="en-US"/>
          </a:p>
        </p:txBody>
      </p:sp>
    </p:spTree>
    <p:extLst>
      <p:ext uri="{BB962C8B-B14F-4D97-AF65-F5344CB8AC3E}">
        <p14:creationId xmlns:p14="http://schemas.microsoft.com/office/powerpoint/2010/main" xmlns="" val="35348590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70E03E9D-3270-A84C-A6DC-4331993434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xmlns="" id="{8985AD68-8552-9043-BE54-F64F3FFE1EF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xmlns="" id="{8169A4B8-72AE-0740-85B1-B167B26C13B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DB1451-44B4-5247-83F6-B555B870B989}" type="datetimeFigureOut">
              <a:rPr lang="en-US" smtClean="0"/>
              <a:pPr/>
              <a:t>7/9/2021</a:t>
            </a:fld>
            <a:endParaRPr lang="en-US"/>
          </a:p>
        </p:txBody>
      </p:sp>
      <p:sp>
        <p:nvSpPr>
          <p:cNvPr id="5" name="Footer Placeholder 4">
            <a:extLst>
              <a:ext uri="{FF2B5EF4-FFF2-40B4-BE49-F238E27FC236}">
                <a16:creationId xmlns:a16="http://schemas.microsoft.com/office/drawing/2014/main" xmlns="" id="{192B3DC7-9A0F-0E42-9600-1B6269BB760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230F74EE-C916-3B4C-910D-720E381E58C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618328-ADAA-CD43-B102-0EF557246DD1}" type="slidenum">
              <a:rPr lang="en-US" smtClean="0"/>
              <a:pPr/>
              <a:t>‹#›</a:t>
            </a:fld>
            <a:endParaRPr lang="en-US"/>
          </a:p>
        </p:txBody>
      </p:sp>
    </p:spTree>
    <p:extLst>
      <p:ext uri="{BB962C8B-B14F-4D97-AF65-F5344CB8AC3E}">
        <p14:creationId xmlns:p14="http://schemas.microsoft.com/office/powerpoint/2010/main" xmlns="" val="13682359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838200" y="533400"/>
            <a:ext cx="10515600" cy="5562600"/>
          </a:xfrm>
        </p:spPr>
        <p:txBody>
          <a:bodyPr/>
          <a:lstStyle/>
          <a:p>
            <a:endParaRPr lang="en-US" b="1" dirty="0" smtClean="0"/>
          </a:p>
          <a:p>
            <a:pPr>
              <a:buNone/>
            </a:pPr>
            <a:r>
              <a:rPr lang="en-US" b="1" dirty="0" smtClean="0"/>
              <a:t>                                           </a:t>
            </a:r>
          </a:p>
          <a:p>
            <a:pPr>
              <a:buNone/>
            </a:pPr>
            <a:endParaRPr lang="en-US" b="1" dirty="0" smtClean="0"/>
          </a:p>
          <a:p>
            <a:pPr>
              <a:buNone/>
            </a:pPr>
            <a:r>
              <a:rPr lang="en-US" b="1" dirty="0" smtClean="0"/>
              <a:t>                                            </a:t>
            </a:r>
            <a:r>
              <a:rPr lang="en-US" sz="4400" b="1" dirty="0" smtClean="0">
                <a:latin typeface="Times New Roman" pitchFamily="18" charset="0"/>
                <a:cs typeface="Times New Roman" pitchFamily="18" charset="0"/>
              </a:rPr>
              <a:t>PAPER-601</a:t>
            </a:r>
          </a:p>
          <a:p>
            <a:pPr>
              <a:buNone/>
            </a:pPr>
            <a:r>
              <a:rPr lang="en-US" sz="4400" b="1" dirty="0" smtClean="0">
                <a:latin typeface="Times New Roman" pitchFamily="18" charset="0"/>
                <a:cs typeface="Times New Roman" pitchFamily="18" charset="0"/>
              </a:rPr>
              <a:t>                    ENVIRONMENT </a:t>
            </a:r>
          </a:p>
          <a:p>
            <a:pPr>
              <a:buNone/>
            </a:pPr>
            <a:r>
              <a:rPr lang="en-US" sz="4400" b="1" dirty="0" smtClean="0">
                <a:latin typeface="Times New Roman" pitchFamily="18" charset="0"/>
                <a:cs typeface="Times New Roman" pitchFamily="18" charset="0"/>
              </a:rPr>
              <a:t>               AND  DEVELOPMENT</a:t>
            </a:r>
          </a:p>
          <a:p>
            <a:pPr>
              <a:buNone/>
            </a:pPr>
            <a:endParaRPr lang="en-US" dirty="0"/>
          </a:p>
        </p:txBody>
      </p:sp>
    </p:spTree>
    <p:extLst>
      <p:ext uri="{BB962C8B-B14F-4D97-AF65-F5344CB8AC3E}">
        <p14:creationId xmlns:p14="http://schemas.microsoft.com/office/powerpoint/2010/main" xmlns="" val="27384190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685800"/>
            <a:ext cx="10566400" cy="5715000"/>
          </a:xfrm>
        </p:spPr>
        <p:txBody>
          <a:bodyPr>
            <a:normAutofit/>
          </a:bodyPr>
          <a:lstStyle/>
          <a:p>
            <a:pPr algn="l"/>
            <a:r>
              <a:rPr lang="en-US" sz="3200" b="1" u="sng" dirty="0" smtClean="0">
                <a:solidFill>
                  <a:schemeClr val="tx1"/>
                </a:solidFill>
                <a:latin typeface="Times New Roman" pitchFamily="18" charset="0"/>
                <a:cs typeface="Times New Roman" pitchFamily="18" charset="0"/>
              </a:rPr>
              <a:t>UNIT 3:SUSTAINABLE MANAGEMENT OF ENVIRONMENT AND DEVELOPMENT</a:t>
            </a:r>
          </a:p>
          <a:p>
            <a:pPr algn="l"/>
            <a:endParaRPr lang="en-US" sz="3200" b="1" u="sng" dirty="0" smtClean="0">
              <a:solidFill>
                <a:schemeClr val="tx1"/>
              </a:solidFill>
              <a:latin typeface="Times New Roman" pitchFamily="18" charset="0"/>
              <a:cs typeface="Times New Roman" pitchFamily="18" charset="0"/>
            </a:endParaRPr>
          </a:p>
          <a:p>
            <a:pPr algn="l"/>
            <a:r>
              <a:rPr lang="en-US" sz="3200" b="1" dirty="0" smtClean="0">
                <a:solidFill>
                  <a:schemeClr val="tx1"/>
                </a:solidFill>
                <a:latin typeface="Times New Roman" pitchFamily="18" charset="0"/>
                <a:cs typeface="Times New Roman" pitchFamily="18" charset="0"/>
              </a:rPr>
              <a:t>Management </a:t>
            </a:r>
            <a:r>
              <a:rPr lang="en-US" sz="3200" b="1" dirty="0" smtClean="0">
                <a:solidFill>
                  <a:schemeClr val="tx1"/>
                </a:solidFill>
                <a:latin typeface="Times New Roman" pitchFamily="18" charset="0"/>
                <a:cs typeface="Times New Roman" pitchFamily="18" charset="0"/>
              </a:rPr>
              <a:t>of </a:t>
            </a:r>
            <a:r>
              <a:rPr lang="en-US" sz="3200" b="1" dirty="0" smtClean="0">
                <a:solidFill>
                  <a:schemeClr val="tx1"/>
                </a:solidFill>
                <a:latin typeface="Times New Roman" pitchFamily="18" charset="0"/>
                <a:cs typeface="Times New Roman" pitchFamily="18" charset="0"/>
              </a:rPr>
              <a:t>earthquake hazard</a:t>
            </a:r>
            <a:endParaRPr lang="en-US" sz="3200" b="1" dirty="0" smtClean="0">
              <a:solidFill>
                <a:schemeClr val="tx1"/>
              </a:solidFill>
              <a:latin typeface="Times New Roman" pitchFamily="18" charset="0"/>
              <a:cs typeface="Times New Roman" pitchFamily="18" charset="0"/>
            </a:endParaRPr>
          </a:p>
          <a:p>
            <a:pPr algn="l">
              <a:buFont typeface="Arial" pitchFamily="34" charset="0"/>
              <a:buChar char="•"/>
            </a:pPr>
            <a:r>
              <a:rPr lang="en-US" sz="3200" dirty="0">
                <a:latin typeface="Times New Roman" pitchFamily="18" charset="0"/>
                <a:cs typeface="Times New Roman" pitchFamily="18" charset="0"/>
              </a:rPr>
              <a:t>Disaster management refers to the efficient management of resources and responsibilities that will help in lessening the impact of the </a:t>
            </a:r>
            <a:r>
              <a:rPr lang="en-US" sz="3200" dirty="0" smtClean="0">
                <a:latin typeface="Times New Roman" pitchFamily="18" charset="0"/>
                <a:cs typeface="Times New Roman" pitchFamily="18" charset="0"/>
              </a:rPr>
              <a:t>disaster</a:t>
            </a:r>
          </a:p>
          <a:p>
            <a:pPr algn="l">
              <a:buFont typeface="Arial" pitchFamily="34" charset="0"/>
              <a:buChar char="•"/>
            </a:pPr>
            <a:r>
              <a:rPr lang="en-US" sz="3200" dirty="0">
                <a:latin typeface="Times New Roman" pitchFamily="18" charset="0"/>
                <a:cs typeface="Times New Roman" pitchFamily="18" charset="0"/>
              </a:rPr>
              <a:t>It involves a well-planned plan of action so we can make effective efforts to reduce the dangers caused by the disaster to a minimum.</a:t>
            </a:r>
            <a:endParaRPr lang="en-US" sz="3200" dirty="0">
              <a:solidFill>
                <a:schemeClr val="tx1"/>
              </a:solidFill>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09600" y="685800"/>
            <a:ext cx="10972800" cy="5791200"/>
          </a:xfrm>
        </p:spPr>
        <p:txBody>
          <a:bodyPr>
            <a:normAutofit/>
          </a:bodyPr>
          <a:lstStyle/>
          <a:p>
            <a:pPr algn="l">
              <a:buFont typeface="Arial" pitchFamily="34" charset="0"/>
              <a:buChar char="•"/>
            </a:pPr>
            <a:r>
              <a:rPr lang="en-US" sz="3200" dirty="0">
                <a:latin typeface="Times New Roman" pitchFamily="18" charset="0"/>
                <a:cs typeface="Times New Roman" pitchFamily="18" charset="0"/>
              </a:rPr>
              <a:t>Most importantly, one must understand that disaster management does not necessarily eliminate the threat completely but it decreases the impact of the disaster. It focuses on formulating specific plans to do so. </a:t>
            </a:r>
            <a:endParaRPr lang="en-US" sz="3200" dirty="0" smtClean="0">
              <a:latin typeface="Times New Roman" pitchFamily="18" charset="0"/>
              <a:cs typeface="Times New Roman" pitchFamily="18" charset="0"/>
            </a:endParaRPr>
          </a:p>
          <a:p>
            <a:pPr algn="l">
              <a:buFont typeface="Arial" pitchFamily="34" charset="0"/>
              <a:buChar char="•"/>
            </a:pPr>
            <a:r>
              <a:rPr lang="en-US" sz="3200" dirty="0">
                <a:latin typeface="Times New Roman" pitchFamily="18" charset="0"/>
                <a:cs typeface="Times New Roman" pitchFamily="18" charset="0"/>
              </a:rPr>
              <a:t>Earthquake is one of the most devastating natural disasters on </a:t>
            </a:r>
            <a:r>
              <a:rPr lang="en-US" sz="3200" dirty="0" smtClean="0">
                <a:latin typeface="Times New Roman" pitchFamily="18" charset="0"/>
                <a:cs typeface="Times New Roman" pitchFamily="18" charset="0"/>
              </a:rPr>
              <a:t>earth</a:t>
            </a:r>
          </a:p>
          <a:p>
            <a:pPr algn="l">
              <a:buFont typeface="Arial" pitchFamily="34" charset="0"/>
              <a:buChar char="•"/>
            </a:pPr>
            <a:r>
              <a:rPr lang="en-US" sz="3200" dirty="0">
                <a:latin typeface="Times New Roman" pitchFamily="18" charset="0"/>
                <a:cs typeface="Times New Roman" pitchFamily="18" charset="0"/>
              </a:rPr>
              <a:t>Earthquake effects can cover hundreds of thousands of square kilometers; cause damage to structures or infrastructures facilities, result in loss of life and injury to hundreds of thousands of people, and disrupt the social and economic functioning of the affected area</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457200"/>
            <a:ext cx="10744200" cy="5943600"/>
          </a:xfrm>
        </p:spPr>
        <p:txBody>
          <a:bodyPr>
            <a:normAutofit/>
          </a:bodyPr>
          <a:lstStyle/>
          <a:p>
            <a:pPr algn="l">
              <a:buFont typeface="Arial" pitchFamily="34" charset="0"/>
              <a:buChar char="•"/>
            </a:pPr>
            <a:r>
              <a:rPr lang="en-US" sz="3200" dirty="0">
                <a:latin typeface="Times New Roman" pitchFamily="18" charset="0"/>
                <a:cs typeface="Times New Roman" pitchFamily="18" charset="0"/>
              </a:rPr>
              <a:t>Although it is impossible to prevent earthquake from occurring, it is possible to mitigate the effects and to reduce loss of life, injuries and damage</a:t>
            </a:r>
            <a:r>
              <a:rPr lang="en-US" sz="3200" dirty="0" smtClean="0">
                <a:latin typeface="Times New Roman" pitchFamily="18" charset="0"/>
                <a:cs typeface="Times New Roman" pitchFamily="18" charset="0"/>
              </a:rPr>
              <a:t>.</a:t>
            </a:r>
          </a:p>
          <a:p>
            <a:pPr algn="l">
              <a:buFont typeface="Arial" pitchFamily="34" charset="0"/>
              <a:buChar char="•"/>
            </a:pPr>
            <a:r>
              <a:rPr lang="en-US" sz="3200" dirty="0">
                <a:latin typeface="Times New Roman" pitchFamily="18" charset="0"/>
                <a:cs typeface="Times New Roman" pitchFamily="18" charset="0"/>
              </a:rPr>
              <a:t>Disaster management is a mammoth </a:t>
            </a:r>
            <a:r>
              <a:rPr lang="en-US" sz="3200" dirty="0" smtClean="0">
                <a:latin typeface="Times New Roman" pitchFamily="18" charset="0"/>
                <a:cs typeface="Times New Roman" pitchFamily="18" charset="0"/>
              </a:rPr>
              <a:t>task, which </a:t>
            </a:r>
            <a:r>
              <a:rPr lang="en-US" sz="3200" dirty="0">
                <a:latin typeface="Times New Roman" pitchFamily="18" charset="0"/>
                <a:cs typeface="Times New Roman" pitchFamily="18" charset="0"/>
              </a:rPr>
              <a:t>not confined to any </a:t>
            </a:r>
            <a:r>
              <a:rPr lang="en-US" sz="3200" dirty="0" smtClean="0">
                <a:latin typeface="Times New Roman" pitchFamily="18" charset="0"/>
                <a:cs typeface="Times New Roman" pitchFamily="18" charset="0"/>
              </a:rPr>
              <a:t>specific location nor </a:t>
            </a:r>
            <a:r>
              <a:rPr lang="en-US" sz="3200" dirty="0">
                <a:latin typeface="Times New Roman" pitchFamily="18" charset="0"/>
                <a:cs typeface="Times New Roman" pitchFamily="18" charset="0"/>
              </a:rPr>
              <a:t>do they disappear as quickly as they appear. As such, proper management is important to </a:t>
            </a:r>
            <a:r>
              <a:rPr lang="en-US" sz="3200" dirty="0" smtClean="0">
                <a:latin typeface="Times New Roman" pitchFamily="18" charset="0"/>
                <a:cs typeface="Times New Roman" pitchFamily="18" charset="0"/>
              </a:rPr>
              <a:t>optimize </a:t>
            </a:r>
            <a:r>
              <a:rPr lang="en-US" sz="3200" dirty="0">
                <a:latin typeface="Times New Roman" pitchFamily="18" charset="0"/>
                <a:cs typeface="Times New Roman" pitchFamily="18" charset="0"/>
              </a:rPr>
              <a:t>efficiency of planning and response</a:t>
            </a:r>
            <a:r>
              <a:rPr lang="en-US" sz="3200" dirty="0" smtClean="0">
                <a:latin typeface="Times New Roman" pitchFamily="18" charset="0"/>
                <a:cs typeface="Times New Roman" pitchFamily="18" charset="0"/>
              </a:rPr>
              <a:t>.</a:t>
            </a:r>
          </a:p>
          <a:p>
            <a:pPr algn="l">
              <a:buFont typeface="Arial" pitchFamily="34" charset="0"/>
              <a:buChar char="•"/>
            </a:pPr>
            <a:r>
              <a:rPr lang="en-US" sz="3200" dirty="0" smtClean="0">
                <a:latin typeface="Times New Roman" pitchFamily="18" charset="0"/>
                <a:cs typeface="Times New Roman" pitchFamily="18" charset="0"/>
              </a:rPr>
              <a:t>Collaborative efforts at the governmental, private and community levels are required, due to limited resources.</a:t>
            </a:r>
          </a:p>
          <a:p>
            <a:pPr algn="l">
              <a:buFont typeface="Arial" pitchFamily="34" charset="0"/>
              <a:buChar char="•"/>
            </a:pPr>
            <a:endParaRPr lang="en-US" sz="32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xmlns="" id="{3AFD89D0-31D3-4143-AB76-5E33AEF3478C}"/>
              </a:ext>
            </a:extLst>
          </p:cNvPr>
          <p:cNvSpPr>
            <a:spLocks noGrp="1"/>
          </p:cNvSpPr>
          <p:nvPr>
            <p:ph type="subTitle" idx="1"/>
          </p:nvPr>
        </p:nvSpPr>
        <p:spPr>
          <a:xfrm>
            <a:off x="878547" y="681038"/>
            <a:ext cx="10464800" cy="6011202"/>
          </a:xfrm>
        </p:spPr>
        <p:txBody>
          <a:bodyPr>
            <a:noAutofit/>
          </a:bodyPr>
          <a:lstStyle/>
          <a:p>
            <a:pPr algn="l"/>
            <a:r>
              <a:rPr lang="en-US" sz="3200">
                <a:latin typeface="Times New Roman" panose="02020603050405020304" pitchFamily="18" charset="0"/>
                <a:cs typeface="Times New Roman" panose="02020603050405020304" pitchFamily="18" charset="0"/>
              </a:rPr>
              <a:t>The overall management of earthquake disaster involves the following aspects :</a:t>
            </a:r>
          </a:p>
          <a:p>
            <a:pPr algn="l"/>
            <a:r>
              <a:rPr lang="en-US" sz="3200">
                <a:latin typeface="Times New Roman" panose="02020603050405020304" pitchFamily="18" charset="0"/>
                <a:cs typeface="Times New Roman" panose="02020603050405020304" pitchFamily="18" charset="0"/>
              </a:rPr>
              <a:t>&gt; risk assessment and analysis of earthquake  hazards,</a:t>
            </a:r>
          </a:p>
          <a:p>
            <a:pPr algn="l"/>
            <a:r>
              <a:rPr lang="en-US" sz="3200">
                <a:latin typeface="Times New Roman" panose="02020603050405020304" pitchFamily="18" charset="0"/>
                <a:cs typeface="Times New Roman" panose="02020603050405020304" pitchFamily="18" charset="0"/>
              </a:rPr>
              <a:t>&gt; preparation of earthquake vulnerability and risk zones maps,</a:t>
            </a:r>
          </a:p>
          <a:p>
            <a:pPr algn="l"/>
            <a:r>
              <a:rPr lang="en-US" sz="3200">
                <a:latin typeface="Times New Roman" panose="02020603050405020304" pitchFamily="18" charset="0"/>
                <a:cs typeface="Times New Roman" panose="02020603050405020304" pitchFamily="18" charset="0"/>
              </a:rPr>
              <a:t>&gt; prediction of occurrence of earthquakes,</a:t>
            </a:r>
          </a:p>
          <a:p>
            <a:pPr algn="l"/>
            <a:r>
              <a:rPr lang="en-US" sz="3200">
                <a:latin typeface="Times New Roman" panose="02020603050405020304" pitchFamily="18" charset="0"/>
                <a:cs typeface="Times New Roman" panose="02020603050405020304" pitchFamily="18" charset="0"/>
              </a:rPr>
              <a:t>&gt; earthquake disaster preparedness,</a:t>
            </a:r>
          </a:p>
          <a:p>
            <a:pPr algn="l"/>
            <a:r>
              <a:rPr lang="en-US" sz="3200">
                <a:latin typeface="Times New Roman" panose="02020603050405020304" pitchFamily="18" charset="0"/>
                <a:cs typeface="Times New Roman" panose="02020603050405020304" pitchFamily="18" charset="0"/>
              </a:rPr>
              <a:t>&gt; search and rescure operation,</a:t>
            </a:r>
          </a:p>
          <a:p>
            <a:pPr algn="l"/>
            <a:r>
              <a:rPr lang="en-US" sz="3200">
                <a:latin typeface="Times New Roman" panose="02020603050405020304" pitchFamily="18" charset="0"/>
                <a:cs typeface="Times New Roman" panose="02020603050405020304" pitchFamily="18" charset="0"/>
              </a:rPr>
              <a:t>&gt; relief operation after the occurrence of earthquake disaster,</a:t>
            </a:r>
          </a:p>
          <a:p>
            <a:pPr algn="l"/>
            <a:r>
              <a:rPr lang="en-US" sz="3200">
                <a:latin typeface="Times New Roman" panose="02020603050405020304" pitchFamily="18" charset="0"/>
                <a:cs typeface="Times New Roman" panose="02020603050405020304" pitchFamily="18" charset="0"/>
              </a:rPr>
              <a:t>&gt; recovery of disaster-affected people from mental, economic and social problems,</a:t>
            </a:r>
          </a:p>
          <a:p>
            <a:pPr algn="l"/>
            <a:r>
              <a:rPr lang="en-US" sz="3200">
                <a:latin typeface="Times New Roman" panose="02020603050405020304" pitchFamily="18" charset="0"/>
                <a:cs typeface="Times New Roman" panose="02020603050405020304" pitchFamily="18" charset="0"/>
              </a:rPr>
              <a:t>&gt; rehabilitations of displaced people, etc</a:t>
            </a:r>
          </a:p>
        </p:txBody>
      </p:sp>
    </p:spTree>
    <p:extLst>
      <p:ext uri="{BB962C8B-B14F-4D97-AF65-F5344CB8AC3E}">
        <p14:creationId xmlns:p14="http://schemas.microsoft.com/office/powerpoint/2010/main" xmlns="" val="42643779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231B4679-6446-7348-8E5E-5CD60DC1196F}"/>
              </a:ext>
            </a:extLst>
          </p:cNvPr>
          <p:cNvSpPr>
            <a:spLocks noGrp="1"/>
          </p:cNvSpPr>
          <p:nvPr>
            <p:ph idx="1"/>
          </p:nvPr>
        </p:nvSpPr>
        <p:spPr>
          <a:xfrm>
            <a:off x="432955" y="259773"/>
            <a:ext cx="11380519" cy="6598227"/>
          </a:xfrm>
        </p:spPr>
        <p:txBody>
          <a:bodyPr>
            <a:noAutofit/>
          </a:bodyPr>
          <a:lstStyle/>
          <a:p>
            <a:r>
              <a:rPr lang="en-US" sz="3200">
                <a:latin typeface="Times New Roman" panose="02020603050405020304" pitchFamily="18" charset="0"/>
                <a:cs typeface="Times New Roman" panose="02020603050405020304" pitchFamily="18" charset="0"/>
              </a:rPr>
              <a:t>The advanced techniques of computing facility provided by advanced computers and analysis of mass dataset of seismic situation and geological formation provided by remote sensing technique have enabled the experts to prepare the maps of earthquake vulnerability and risk zones of varying magnitudes.</a:t>
            </a:r>
          </a:p>
          <a:p>
            <a:r>
              <a:rPr lang="en-US" sz="3200">
                <a:latin typeface="Times New Roman" panose="02020603050405020304" pitchFamily="18" charset="0"/>
                <a:cs typeface="Times New Roman" panose="02020603050405020304" pitchFamily="18" charset="0"/>
              </a:rPr>
              <a:t>occurrences of earthquakes cannot be precisely predicted because till now no suitable technique for earthquake prediction could be developed as the seismic events are sudden and very rapid on-set disasters and are related to the interior of the earth about which we do not know precisely</a:t>
            </a:r>
          </a:p>
          <a:p>
            <a:r>
              <a:rPr lang="en-US" sz="3200">
                <a:latin typeface="Times New Roman" panose="02020603050405020304" pitchFamily="18" charset="0"/>
                <a:cs typeface="Times New Roman" panose="02020603050405020304" pitchFamily="18" charset="0"/>
              </a:rPr>
              <a:t>Inspite of the complete uncertainty of earthquake prediction some precautionary measures, as mentioned below, should be taken to avoid and mitigate the disastrous effects of seismic events. Such measures are related to pre-disaster phase-</a:t>
            </a:r>
          </a:p>
        </p:txBody>
      </p:sp>
    </p:spTree>
    <p:extLst>
      <p:ext uri="{BB962C8B-B14F-4D97-AF65-F5344CB8AC3E}">
        <p14:creationId xmlns:p14="http://schemas.microsoft.com/office/powerpoint/2010/main" xmlns="" val="26659830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C4852FB2-8391-DE42-A479-40688CDDAD3D}"/>
              </a:ext>
            </a:extLst>
          </p:cNvPr>
          <p:cNvSpPr>
            <a:spLocks noGrp="1"/>
          </p:cNvSpPr>
          <p:nvPr>
            <p:ph idx="1"/>
          </p:nvPr>
        </p:nvSpPr>
        <p:spPr>
          <a:xfrm>
            <a:off x="519545" y="457695"/>
            <a:ext cx="11813473" cy="5616039"/>
          </a:xfrm>
        </p:spPr>
        <p:txBody>
          <a:bodyPr>
            <a:noAutofit/>
          </a:bodyPr>
          <a:lstStyle/>
          <a:p>
            <a:r>
              <a:rPr lang="en-US" sz="3200">
                <a:latin typeface="Times New Roman" panose="02020603050405020304" pitchFamily="18" charset="0"/>
                <a:cs typeface="Times New Roman" panose="02020603050405020304" pitchFamily="18" charset="0"/>
              </a:rPr>
              <a:t>To avoid the human settlements in the high earthquake risk zone,</a:t>
            </a:r>
          </a:p>
          <a:p>
            <a:r>
              <a:rPr lang="en-US" sz="3200">
                <a:latin typeface="Times New Roman" panose="02020603050405020304" pitchFamily="18" charset="0"/>
                <a:cs typeface="Times New Roman" panose="02020603050405020304" pitchFamily="18" charset="0"/>
              </a:rPr>
              <a:t>Follow earthquake resistant architectural designs for the construction of buildings.</a:t>
            </a:r>
          </a:p>
          <a:p>
            <a:r>
              <a:rPr lang="en-US" sz="3200">
                <a:latin typeface="Times New Roman" panose="02020603050405020304" pitchFamily="18" charset="0"/>
                <a:cs typeface="Times New Roman" panose="02020603050405020304" pitchFamily="18" charset="0"/>
              </a:rPr>
              <a:t>To use building materials of high quality and strength,</a:t>
            </a:r>
          </a:p>
          <a:p>
            <a:r>
              <a:rPr lang="en-US" sz="3200">
                <a:latin typeface="Times New Roman" panose="02020603050405020304" pitchFamily="18" charset="0"/>
                <a:cs typeface="Times New Roman" panose="02020603050405020304" pitchFamily="18" charset="0"/>
              </a:rPr>
              <a:t> To stop the construction of high rise buildings in earthquake-prone areas,</a:t>
            </a:r>
          </a:p>
          <a:p>
            <a:r>
              <a:rPr lang="en-US" sz="3200">
                <a:latin typeface="Times New Roman" panose="02020603050405020304" pitchFamily="18" charset="0"/>
                <a:cs typeface="Times New Roman" panose="02020603050405020304" pitchFamily="18" charset="0"/>
              </a:rPr>
              <a:t> To restrict the groundwater mining to avoid larger cavities below the ground surface which may weaken the foundations of buildings,</a:t>
            </a:r>
          </a:p>
          <a:p>
            <a:r>
              <a:rPr lang="en-US" sz="3200">
                <a:latin typeface="Times New Roman" panose="02020603050405020304" pitchFamily="18" charset="0"/>
                <a:cs typeface="Times New Roman" panose="02020603050405020304" pitchFamily="18" charset="0"/>
              </a:rPr>
              <a:t> To acquaint the people of earthquake-prone areas with safety measures in case of sudden ocurrence of an earthquake, so that they can immediately follow the safety rules in the case of calamity,</a:t>
            </a:r>
          </a:p>
          <a:p>
            <a:pPr marL="0" indent="0">
              <a:buNone/>
            </a:pPr>
            <a:endParaRPr lang="en-US" sz="32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7352361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CCE35F42-F63D-6E4E-BAE2-AAAE987F084F}"/>
              </a:ext>
            </a:extLst>
          </p:cNvPr>
          <p:cNvSpPr>
            <a:spLocks noGrp="1"/>
          </p:cNvSpPr>
          <p:nvPr>
            <p:ph idx="1"/>
          </p:nvPr>
        </p:nvSpPr>
        <p:spPr>
          <a:xfrm>
            <a:off x="566552" y="222662"/>
            <a:ext cx="11058896" cy="6791201"/>
          </a:xfrm>
        </p:spPr>
        <p:txBody>
          <a:bodyPr>
            <a:noAutofit/>
          </a:bodyPr>
          <a:lstStyle/>
          <a:p>
            <a:r>
              <a:rPr lang="en-US" sz="3200">
                <a:latin typeface="Times New Roman" panose="02020603050405020304" pitchFamily="18" charset="0"/>
                <a:cs typeface="Times New Roman" panose="02020603050405020304" pitchFamily="18" charset="0"/>
              </a:rPr>
              <a:t>to restrict urban growth in the hilly areas having high earthquake vulnerability risk,</a:t>
            </a:r>
          </a:p>
          <a:p>
            <a:r>
              <a:rPr lang="en-US" sz="3200">
                <a:latin typeface="Times New Roman" panose="02020603050405020304" pitchFamily="18" charset="0"/>
                <a:cs typeface="Times New Roman" panose="02020603050405020304" pitchFamily="18" charset="0"/>
              </a:rPr>
              <a:t> to avoid the construction of large dams and reservoirs in high seismic zones inorder to restrict the onset of reservoir-induced seismisity(RIS),</a:t>
            </a:r>
          </a:p>
          <a:p>
            <a:r>
              <a:rPr lang="en-US" sz="3200">
                <a:latin typeface="Times New Roman" panose="02020603050405020304" pitchFamily="18" charset="0"/>
                <a:cs typeface="Times New Roman" panose="02020603050405020304" pitchFamily="18" charset="0"/>
              </a:rPr>
              <a:t> to stop deforestation and massive quarrying in the high seismic zones of hill regions,</a:t>
            </a:r>
          </a:p>
          <a:p>
            <a:r>
              <a:rPr lang="en-US" sz="3200">
                <a:latin typeface="Times New Roman" panose="02020603050405020304" pitchFamily="18" charset="0"/>
                <a:cs typeface="Times New Roman" panose="02020603050405020304" pitchFamily="18" charset="0"/>
              </a:rPr>
              <a:t>Post-disaster measures of reduction of earthquake disaster includs three significant aspects as </a:t>
            </a:r>
          </a:p>
          <a:p>
            <a:pPr marL="0" indent="0">
              <a:buNone/>
            </a:pPr>
            <a:r>
              <a:rPr lang="en-US" sz="3200">
                <a:latin typeface="Times New Roman" panose="02020603050405020304" pitchFamily="18" charset="0"/>
                <a:cs typeface="Times New Roman" panose="02020603050405020304" pitchFamily="18" charset="0"/>
              </a:rPr>
              <a:t>follows :</a:t>
            </a:r>
          </a:p>
          <a:p>
            <a:pPr marL="0" indent="0">
              <a:buNone/>
            </a:pPr>
            <a:r>
              <a:rPr lang="en-US" sz="3200">
                <a:latin typeface="Times New Roman" panose="02020603050405020304" pitchFamily="18" charset="0"/>
                <a:cs typeface="Times New Roman" panose="02020603050405020304" pitchFamily="18" charset="0"/>
              </a:rPr>
              <a:t>(1) relief (R)</a:t>
            </a:r>
          </a:p>
          <a:p>
            <a:pPr marL="0" indent="0">
              <a:buNone/>
            </a:pPr>
            <a:r>
              <a:rPr lang="en-US" sz="3200">
                <a:latin typeface="Times New Roman" panose="02020603050405020304" pitchFamily="18" charset="0"/>
                <a:cs typeface="Times New Roman" panose="02020603050405020304" pitchFamily="18" charset="0"/>
              </a:rPr>
              <a:t>(2) recovery (R)</a:t>
            </a:r>
          </a:p>
          <a:p>
            <a:pPr marL="0" indent="0">
              <a:buNone/>
            </a:pPr>
            <a:r>
              <a:rPr lang="en-US" sz="3200">
                <a:latin typeface="Times New Roman" panose="02020603050405020304" pitchFamily="18" charset="0"/>
                <a:cs typeface="Times New Roman" panose="02020603050405020304" pitchFamily="18" charset="0"/>
              </a:rPr>
              <a:t>(3) rehabilitation (R)</a:t>
            </a:r>
          </a:p>
        </p:txBody>
      </p:sp>
    </p:spTree>
    <p:extLst>
      <p:ext uri="{BB962C8B-B14F-4D97-AF65-F5344CB8AC3E}">
        <p14:creationId xmlns:p14="http://schemas.microsoft.com/office/powerpoint/2010/main" xmlns="" val="24753213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F8C44BBD-C43D-D44C-A58C-DBC782F3B6D5}"/>
              </a:ext>
            </a:extLst>
          </p:cNvPr>
          <p:cNvSpPr>
            <a:spLocks noGrp="1"/>
          </p:cNvSpPr>
          <p:nvPr>
            <p:ph idx="1"/>
          </p:nvPr>
        </p:nvSpPr>
        <p:spPr>
          <a:xfrm>
            <a:off x="838200" y="494804"/>
            <a:ext cx="10668000" cy="5905995"/>
          </a:xfrm>
        </p:spPr>
        <p:txBody>
          <a:bodyPr>
            <a:normAutofit/>
          </a:bodyPr>
          <a:lstStyle/>
          <a:p>
            <a:r>
              <a:rPr lang="en-US" sz="3200" dirty="0">
                <a:latin typeface="Times New Roman" panose="02020603050405020304" pitchFamily="18" charset="0"/>
                <a:cs typeface="Times New Roman" panose="02020603050405020304" pitchFamily="18" charset="0"/>
              </a:rPr>
              <a:t>There is immediate need of relief work after an earthquake has struck a locality. </a:t>
            </a:r>
          </a:p>
          <a:p>
            <a:r>
              <a:rPr lang="en-US" sz="3200" dirty="0">
                <a:latin typeface="Times New Roman" panose="02020603050405020304" pitchFamily="18" charset="0"/>
                <a:cs typeface="Times New Roman" panose="02020603050405020304" pitchFamily="18" charset="0"/>
              </a:rPr>
              <a:t>The relief operation includes search and rescue work; provision for temporary shelters of tin shades, tents, public buildings etc. </a:t>
            </a:r>
          </a:p>
          <a:p>
            <a:r>
              <a:rPr lang="en-US" sz="3200" dirty="0">
                <a:latin typeface="Times New Roman" panose="02020603050405020304" pitchFamily="18" charset="0"/>
                <a:cs typeface="Times New Roman" panose="02020603050405020304" pitchFamily="18" charset="0"/>
              </a:rPr>
              <a:t>supply of clothes, food, safe drinking water and medicine; provisions for medical team; restoration of electricity,. transport and communication etc.</a:t>
            </a:r>
          </a:p>
          <a:p>
            <a:r>
              <a:rPr lang="en-US" sz="3200" dirty="0">
                <a:latin typeface="Times New Roman" panose="02020603050405020304" pitchFamily="18" charset="0"/>
                <a:cs typeface="Times New Roman" panose="02020603050405020304" pitchFamily="18" charset="0"/>
              </a:rPr>
              <a:t>The extraction of people from the debris requires heavy machines (like cranes), </a:t>
            </a:r>
            <a:r>
              <a:rPr lang="en-US" sz="3200" dirty="0" err="1">
                <a:latin typeface="Times New Roman" panose="02020603050405020304" pitchFamily="18" charset="0"/>
                <a:cs typeface="Times New Roman" panose="02020603050405020304" pitchFamily="18" charset="0"/>
              </a:rPr>
              <a:t>buldozers</a:t>
            </a:r>
            <a:r>
              <a:rPr lang="en-US" sz="3200" dirty="0">
                <a:latin typeface="Times New Roman" panose="02020603050405020304" pitchFamily="18" charset="0"/>
                <a:cs typeface="Times New Roman" panose="02020603050405020304" pitchFamily="18" charset="0"/>
              </a:rPr>
              <a:t> etc. and suitable </a:t>
            </a:r>
            <a:r>
              <a:rPr lang="en-US" sz="3200" dirty="0" err="1">
                <a:latin typeface="Times New Roman" panose="02020603050405020304" pitchFamily="18" charset="0"/>
                <a:cs typeface="Times New Roman" panose="02020603050405020304" pitchFamily="18" charset="0"/>
              </a:rPr>
              <a:t>equipemts</a:t>
            </a:r>
            <a:r>
              <a:rPr lang="en-US" sz="3200" dirty="0" smtClean="0">
                <a:latin typeface="Times New Roman" panose="02020603050405020304" pitchFamily="18" charset="0"/>
                <a:cs typeface="Times New Roman" panose="02020603050405020304" pitchFamily="18" charset="0"/>
              </a:rPr>
              <a:t>.</a:t>
            </a:r>
          </a:p>
          <a:p>
            <a:pPr>
              <a:buNone/>
            </a:pPr>
            <a:r>
              <a:rPr lang="en-US" sz="3200" b="1" dirty="0" err="1" smtClean="0"/>
              <a:t>BIBLIOGRAPHY</a:t>
            </a:r>
            <a:r>
              <a:rPr lang="en-US" sz="3200" dirty="0" err="1" smtClean="0"/>
              <a:t>:Environmental</a:t>
            </a:r>
            <a:r>
              <a:rPr lang="en-US" sz="3200" dirty="0" smtClean="0"/>
              <a:t> Geography by </a:t>
            </a:r>
            <a:r>
              <a:rPr lang="en-US" sz="3200" dirty="0" err="1" smtClean="0"/>
              <a:t>Savindra</a:t>
            </a:r>
            <a:r>
              <a:rPr lang="en-US" sz="3200" dirty="0" smtClean="0"/>
              <a:t> Singh</a:t>
            </a:r>
          </a:p>
          <a:p>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7750917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TotalTime>
  <Words>671</Words>
  <Application>Microsoft Office PowerPoint</Application>
  <PresentationFormat>Custom</PresentationFormat>
  <Paragraphs>48</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Slide 1</vt:lpstr>
      <vt:lpstr>Slide 2</vt:lpstr>
      <vt:lpstr>Slide 3</vt:lpstr>
      <vt:lpstr>Slide 4</vt:lpstr>
      <vt:lpstr>Slide 5</vt:lpstr>
      <vt:lpstr>Slide 6</vt:lpstr>
      <vt:lpstr>Slide 7</vt:lpstr>
      <vt:lpstr>Slide 8</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inkudevi294@gmail.com</dc:creator>
  <cp:lastModifiedBy>lenovo</cp:lastModifiedBy>
  <cp:revision>10</cp:revision>
  <dcterms:created xsi:type="dcterms:W3CDTF">2021-06-02T04:04:10Z</dcterms:created>
  <dcterms:modified xsi:type="dcterms:W3CDTF">2021-07-09T07:48:55Z</dcterms:modified>
</cp:coreProperties>
</file>