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56" r:id="rId11"/>
    <p:sldId id="257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9500-3795-4A02-9D9A-CB0BA1E782AF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D3DE-3DE7-404E-A03A-6C4B8291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9500-3795-4A02-9D9A-CB0BA1E782AF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D3DE-3DE7-404E-A03A-6C4B8291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9500-3795-4A02-9D9A-CB0BA1E782AF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D3DE-3DE7-404E-A03A-6C4B8291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9500-3795-4A02-9D9A-CB0BA1E782AF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D3DE-3DE7-404E-A03A-6C4B8291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9500-3795-4A02-9D9A-CB0BA1E782AF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D3DE-3DE7-404E-A03A-6C4B8291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9500-3795-4A02-9D9A-CB0BA1E782AF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D3DE-3DE7-404E-A03A-6C4B8291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9500-3795-4A02-9D9A-CB0BA1E782AF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D3DE-3DE7-404E-A03A-6C4B8291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9500-3795-4A02-9D9A-CB0BA1E782AF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D3DE-3DE7-404E-A03A-6C4B8291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9500-3795-4A02-9D9A-CB0BA1E782AF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D3DE-3DE7-404E-A03A-6C4B8291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9500-3795-4A02-9D9A-CB0BA1E782AF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D3DE-3DE7-404E-A03A-6C4B8291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9500-3795-4A02-9D9A-CB0BA1E782AF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7D3DE-3DE7-404E-A03A-6C4B8291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49500-3795-4A02-9D9A-CB0BA1E782AF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7D3DE-3DE7-404E-A03A-6C4B8291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93316B55-6A22-CF42-9BE9-4EF86DD1A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marL="0" indent="0">
              <a:buNone/>
            </a:pPr>
            <a:endParaRPr lang="en-US" b="1"/>
          </a:p>
          <a:p>
            <a:pPr marL="0" indent="0">
              <a:buNone/>
            </a:pP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PAPER 601     </a:t>
            </a:r>
          </a:p>
          <a:p>
            <a:pPr marL="0" indent="0"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ENVIRONMENT AND  </a:t>
            </a:r>
          </a:p>
          <a:p>
            <a:pPr marL="0" indent="0"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DEVELOPMENT  </a:t>
            </a:r>
          </a:p>
        </p:txBody>
      </p:sp>
    </p:spTree>
    <p:extLst>
      <p:ext uri="{BB962C8B-B14F-4D97-AF65-F5344CB8AC3E}">
        <p14:creationId xmlns:p14="http://schemas.microsoft.com/office/powerpoint/2010/main" val="2387907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618596" y="331789"/>
            <a:ext cx="7924800" cy="62484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According to Hartshorne (1939) geography is the science that provides accurate, orderly and rational description of the variable character of the earth surface. 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This definition emphasizes that everything on this earth has a geographic dimension as everything is place specific and changing from place to place.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Thus, management is also a geographic phenomenon, as managerial methods, practices and decisions also change from place to place.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533400" y="533400"/>
            <a:ext cx="7924800" cy="59436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They are time and place specific and acting as processes changing over time and space which are emphasized as identities in geography.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 present, geographical concepts are significantly applied in management, particularly in environmental management.</a:t>
            </a:r>
            <a:endParaRPr lang="en-US" dirty="0"/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Environmental management involves the management of all components of the bio-physical environment, both living (biotic) and nonliving (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abiotic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Geographers and environmental managers are concerned with the world around us, exploring how with we can balance societies needs without compromising our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natural environment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Geography and Environmental Management studies the total human-nature system with the purpose to understand and manage land use patterns and the influences thereof on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the environment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Therefore geography plays a prominent role in management of environment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30211"/>
            <a:ext cx="7924800" cy="5867400"/>
          </a:xfrm>
        </p:spPr>
        <p:txBody>
          <a:bodyPr>
            <a:normAutofit fontScale="92500"/>
          </a:bodyPr>
          <a:lstStyle/>
          <a:p>
            <a:pPr algn="l"/>
            <a:r>
              <a:rPr lang="en-US" b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3-Management of environment and development:Role of Geography</a:t>
            </a:r>
          </a:p>
          <a:p>
            <a:pPr algn="l">
              <a:buFont typeface="Arial" pitchFamily="34" charset="0"/>
              <a:buChar char="•"/>
            </a:pPr>
            <a:r>
              <a:rPr 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Geography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 science which studies the human-space interaction according to the principle of cause and effect, and it deals with space and human who uses it for economic purposes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we look at the current perception of the environment and the related application, the present state is not very encouraging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 activities are as such that leads to irreversible damages to the natural environment.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3696" y="459314"/>
            <a:ext cx="7848600" cy="5867400"/>
          </a:xfrm>
        </p:spPr>
        <p:txBody>
          <a:bodyPr>
            <a:normAutofit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Few examples such as field grabbing race in polar regions under the pretext of researching, construction of technological cities in desert areas.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estruction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tropical forests for agriculture and settlement purposes, oil drilling practices in the open seas, increasing presence of nuclear facilities and so on. 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isapplication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human activities such as settlement and industrialization, mankind confronts such an unhealthy environment where the soil lost all contact with the sky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457200" y="457200"/>
            <a:ext cx="8229600" cy="5943600"/>
          </a:xfrm>
        </p:spPr>
        <p:txBody>
          <a:bodyPr>
            <a:normAutofit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lobal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warming, extreme pollution in the atmosphere and hydrographic elements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Ever-increasing world population creates the biggest problem that prevents sustainable use of scarce resources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an effective environmental education, it is possible to prevent the excessive and improper use which nature cannot compensate anymore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this respect, the question of how to use the natural environment, how to plan and how to ensure environmental awareness in large populations come to the fore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586740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order to answer these questions it is necessary to know the structure and the properties of the natural environment for the first place.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this point, the place of geography comes to the fore in an effective environmental education.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Geography along with other disciplines plays an important part in environmental education, which helps people acquire the awareness of the earth, natural resources and their value.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Geography as a holistic discipline deals with the natural mechanism, investigates human and economic activities together with the interaction between man and nature and helps individuals adopt a holistic viewpoint.</a:t>
            </a:r>
          </a:p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is known, geography is a positive science based on cause and </a:t>
            </a:r>
            <a:r>
              <a:rPr lang="en-US" sz="3500">
                <a:latin typeface="Times New Roman" panose="02020603050405020304" pitchFamily="18" charset="0"/>
                <a:cs typeface="Times New Roman" panose="02020603050405020304" pitchFamily="18" charset="0"/>
              </a:rPr>
              <a:t>effect dichotomy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investigating the interaction </a:t>
            </a:r>
            <a:r>
              <a:rPr lang="en-US" sz="3500">
                <a:latin typeface="Times New Roman" panose="02020603050405020304" pitchFamily="18" charset="0"/>
                <a:cs typeface="Times New Roman" panose="02020603050405020304" pitchFamily="18" charset="0"/>
              </a:rPr>
              <a:t>between human 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space from the widest </a:t>
            </a:r>
            <a:r>
              <a:rPr lang="en-US" sz="3500">
                <a:latin typeface="Times New Roman" panose="02020603050405020304" pitchFamily="18" charset="0"/>
                <a:cs typeface="Times New Roman" panose="02020603050405020304" pitchFamily="18" charset="0"/>
              </a:rPr>
              <a:t>perspective.</a:t>
            </a:r>
          </a:p>
          <a:p>
            <a:r>
              <a:rPr lang="en-US" sz="350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its function is to provide individuals with the data</a:t>
            </a:r>
            <a:r>
              <a:rPr lang="en-GB" sz="35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>
                <a:latin typeface="Times New Roman" panose="02020603050405020304" pitchFamily="18" charset="0"/>
                <a:cs typeface="Times New Roman" panose="02020603050405020304" pitchFamily="18" charset="0"/>
              </a:rPr>
              <a:t>on the operational mechanism of the nature and the activities</a:t>
            </a:r>
            <a:r>
              <a:rPr lang="en-GB" sz="35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>
                <a:latin typeface="Times New Roman" panose="02020603050405020304" pitchFamily="18" charset="0"/>
                <a:cs typeface="Times New Roman" panose="02020603050405020304" pitchFamily="18" charset="0"/>
              </a:rPr>
              <a:t>of humans who benefit from this.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99106-3029-884B-89F9-E8AB2B446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12798"/>
            <a:ext cx="8229600" cy="5613365"/>
          </a:xfrm>
        </p:spPr>
        <p:txBody>
          <a:bodyPr>
            <a:normAutofit lnSpcReduction="10000"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From this viewpoint, geography  attached</a:t>
            </a:r>
            <a:r>
              <a:rPr lang="en-GB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greater</a:t>
            </a:r>
            <a:r>
              <a:rPr lang="en-GB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importance in environmental</a:t>
            </a:r>
            <a:r>
              <a:rPr lang="en-GB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education.</a:t>
            </a:r>
          </a:p>
          <a:p>
            <a:r>
              <a:rPr lang="en-GB">
                <a:latin typeface="Times New Roman" panose="02020603050405020304" pitchFamily="18" charset="0"/>
                <a:cs typeface="Times New Roman" panose="02020603050405020304" pitchFamily="18" charset="0"/>
              </a:rPr>
              <a:t>Geography is considered as a major factor of environmental education as it helps in revealing natural and human factors causing environmental problems.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>
                <a:latin typeface="Times New Roman" panose="02020603050405020304" pitchFamily="18" charset="0"/>
                <a:cs typeface="Times New Roman" panose="02020603050405020304" pitchFamily="18" charset="0"/>
              </a:rPr>
              <a:t>By this way,geography contributes to the achievement of the behavioural change intended in the environmental education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>
                <a:latin typeface="Times New Roman" panose="02020603050405020304" pitchFamily="18" charset="0"/>
                <a:cs typeface="Times New Roman" panose="02020603050405020304" pitchFamily="18" charset="0"/>
              </a:rPr>
              <a:t>by establishing a cause-effect relationship.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496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AD668-C1B9-2F4A-8982-1EA38B852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9788"/>
            <a:ext cx="8229600" cy="5586376"/>
          </a:xfrm>
        </p:spPr>
        <p:txBody>
          <a:bodyPr>
            <a:normAutofit lnSpcReduction="10000"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The increase of geographical studies in environmental education is supposed to help these area become sustainable economic area,pass down cultural values to next generation,raise environment awareness etc.</a:t>
            </a:r>
          </a:p>
          <a:p>
            <a:r>
              <a:rPr lang="en-GB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The knowledge of environmental geography helps in developing a behavioral changes and the intended increase in information which helps to raise an individual who can read maps,interpret the environmental ecology where one can live according to basic geographical principles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165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06575-E272-344B-B4EC-76AB20A82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784"/>
            <a:ext cx="8229600" cy="5577379"/>
          </a:xfrm>
        </p:spPr>
        <p:txBody>
          <a:bodyPr/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As is known,geography is a positive science based on cause-and-effect Dichotomy and investigating the interaction between Human and space from the wider perspective.</a:t>
            </a:r>
          </a:p>
          <a:p>
            <a:r>
              <a:rPr lang="en-GB" sz="3200">
                <a:latin typeface="Times New Roman" panose="02020603050405020304" pitchFamily="18" charset="0"/>
                <a:cs typeface="Times New Roman" panose="02020603050405020304" pitchFamily="18" charset="0"/>
              </a:rPr>
              <a:t>It helps in identifying over and under ground resources,analyza envitonmental problems through causality and hence develop a holistic approach toward any environmental problem.</a:t>
            </a:r>
          </a:p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14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449</Words>
  <Application>Microsoft Office PowerPoint</Application>
  <PresentationFormat>On-screen Show (4:3)</PresentationFormat>
  <Paragraphs>24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inkudevi294@gmail.com</cp:lastModifiedBy>
  <cp:revision>28</cp:revision>
  <dcterms:created xsi:type="dcterms:W3CDTF">2021-05-31T02:39:52Z</dcterms:created>
  <dcterms:modified xsi:type="dcterms:W3CDTF">2021-06-07T05:57:01Z</dcterms:modified>
</cp:coreProperties>
</file>