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8" r:id="rId5"/>
    <p:sldId id="269" r:id="rId6"/>
    <p:sldId id="270" r:id="rId7"/>
    <p:sldId id="271" r:id="rId8"/>
    <p:sldId id="27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0BCD3-6771-2F4B-A83C-FB562B4F0A1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9FA4842-676A-C44C-9737-D1B3EC82C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5E29CA7-4610-764C-BF39-6224A3D89B30}"/>
              </a:ext>
            </a:extLst>
          </p:cNvPr>
          <p:cNvSpPr>
            <a:spLocks noGrp="1"/>
          </p:cNvSpPr>
          <p:nvPr>
            <p:ph type="dt" sz="half" idx="10"/>
          </p:nvPr>
        </p:nvSpPr>
        <p:spPr/>
        <p:txBody>
          <a:bodyPr/>
          <a:lstStyle/>
          <a:p>
            <a:fld id="{B51116D6-EC4E-714F-A231-9C74B37AC8D0}" type="datetimeFigureOut">
              <a:rPr lang="en-US" smtClean="0"/>
              <a:t>6/11/2021</a:t>
            </a:fld>
            <a:endParaRPr lang="en-US"/>
          </a:p>
        </p:txBody>
      </p:sp>
      <p:sp>
        <p:nvSpPr>
          <p:cNvPr id="5" name="Footer Placeholder 4">
            <a:extLst>
              <a:ext uri="{FF2B5EF4-FFF2-40B4-BE49-F238E27FC236}">
                <a16:creationId xmlns:a16="http://schemas.microsoft.com/office/drawing/2014/main" id="{CA26AD0A-DD5B-214A-9067-19CDFDD5FA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1D22F4-F6B0-1E4C-9B55-4B7C757E9B60}"/>
              </a:ext>
            </a:extLst>
          </p:cNvPr>
          <p:cNvSpPr>
            <a:spLocks noGrp="1"/>
          </p:cNvSpPr>
          <p:nvPr>
            <p:ph type="sldNum" sz="quarter" idx="12"/>
          </p:nvPr>
        </p:nvSpPr>
        <p:spPr/>
        <p:txBody>
          <a:bodyPr/>
          <a:lstStyle/>
          <a:p>
            <a:fld id="{D0D9D94B-1157-7843-AB8C-5C0D5400C709}" type="slidenum">
              <a:rPr lang="en-US" smtClean="0"/>
              <a:t>‹#›</a:t>
            </a:fld>
            <a:endParaRPr lang="en-US"/>
          </a:p>
        </p:txBody>
      </p:sp>
    </p:spTree>
    <p:extLst>
      <p:ext uri="{BB962C8B-B14F-4D97-AF65-F5344CB8AC3E}">
        <p14:creationId xmlns:p14="http://schemas.microsoft.com/office/powerpoint/2010/main" val="3555174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A5E5E-63C9-6140-9161-8951DE8D766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962E9CE-2A83-2245-8BEB-E54EA21559B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C1BF8CD-464A-5E4B-B4CD-3AA990CCF528}"/>
              </a:ext>
            </a:extLst>
          </p:cNvPr>
          <p:cNvSpPr>
            <a:spLocks noGrp="1"/>
          </p:cNvSpPr>
          <p:nvPr>
            <p:ph type="dt" sz="half" idx="10"/>
          </p:nvPr>
        </p:nvSpPr>
        <p:spPr/>
        <p:txBody>
          <a:bodyPr/>
          <a:lstStyle/>
          <a:p>
            <a:fld id="{B51116D6-EC4E-714F-A231-9C74B37AC8D0}" type="datetimeFigureOut">
              <a:rPr lang="en-US" smtClean="0"/>
              <a:t>6/11/2021</a:t>
            </a:fld>
            <a:endParaRPr lang="en-US"/>
          </a:p>
        </p:txBody>
      </p:sp>
      <p:sp>
        <p:nvSpPr>
          <p:cNvPr id="5" name="Footer Placeholder 4">
            <a:extLst>
              <a:ext uri="{FF2B5EF4-FFF2-40B4-BE49-F238E27FC236}">
                <a16:creationId xmlns:a16="http://schemas.microsoft.com/office/drawing/2014/main" id="{F2E20E7F-6A63-A84A-AC2D-F0A36C7C8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1EED03-1380-B44B-AFCD-AA5612EB52CF}"/>
              </a:ext>
            </a:extLst>
          </p:cNvPr>
          <p:cNvSpPr>
            <a:spLocks noGrp="1"/>
          </p:cNvSpPr>
          <p:nvPr>
            <p:ph type="sldNum" sz="quarter" idx="12"/>
          </p:nvPr>
        </p:nvSpPr>
        <p:spPr/>
        <p:txBody>
          <a:bodyPr/>
          <a:lstStyle/>
          <a:p>
            <a:fld id="{D0D9D94B-1157-7843-AB8C-5C0D5400C709}" type="slidenum">
              <a:rPr lang="en-US" smtClean="0"/>
              <a:t>‹#›</a:t>
            </a:fld>
            <a:endParaRPr lang="en-US"/>
          </a:p>
        </p:txBody>
      </p:sp>
    </p:spTree>
    <p:extLst>
      <p:ext uri="{BB962C8B-B14F-4D97-AF65-F5344CB8AC3E}">
        <p14:creationId xmlns:p14="http://schemas.microsoft.com/office/powerpoint/2010/main" val="1399882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25AC5A-BCD5-B144-BE27-73179B86E47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B30D4C0-F520-4D45-ADCD-ADBF361777D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0A6AB5E-D4E2-A942-9EB4-A3E2F4801F78}"/>
              </a:ext>
            </a:extLst>
          </p:cNvPr>
          <p:cNvSpPr>
            <a:spLocks noGrp="1"/>
          </p:cNvSpPr>
          <p:nvPr>
            <p:ph type="dt" sz="half" idx="10"/>
          </p:nvPr>
        </p:nvSpPr>
        <p:spPr/>
        <p:txBody>
          <a:bodyPr/>
          <a:lstStyle/>
          <a:p>
            <a:fld id="{B51116D6-EC4E-714F-A231-9C74B37AC8D0}" type="datetimeFigureOut">
              <a:rPr lang="en-US" smtClean="0"/>
              <a:t>6/11/2021</a:t>
            </a:fld>
            <a:endParaRPr lang="en-US"/>
          </a:p>
        </p:txBody>
      </p:sp>
      <p:sp>
        <p:nvSpPr>
          <p:cNvPr id="5" name="Footer Placeholder 4">
            <a:extLst>
              <a:ext uri="{FF2B5EF4-FFF2-40B4-BE49-F238E27FC236}">
                <a16:creationId xmlns:a16="http://schemas.microsoft.com/office/drawing/2014/main" id="{F1904600-F0DF-E34F-916D-5F18C405F9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9F815B-628F-9347-9F8E-9ACFB97C5F87}"/>
              </a:ext>
            </a:extLst>
          </p:cNvPr>
          <p:cNvSpPr>
            <a:spLocks noGrp="1"/>
          </p:cNvSpPr>
          <p:nvPr>
            <p:ph type="sldNum" sz="quarter" idx="12"/>
          </p:nvPr>
        </p:nvSpPr>
        <p:spPr/>
        <p:txBody>
          <a:bodyPr/>
          <a:lstStyle/>
          <a:p>
            <a:fld id="{D0D9D94B-1157-7843-AB8C-5C0D5400C709}" type="slidenum">
              <a:rPr lang="en-US" smtClean="0"/>
              <a:t>‹#›</a:t>
            </a:fld>
            <a:endParaRPr lang="en-US"/>
          </a:p>
        </p:txBody>
      </p:sp>
    </p:spTree>
    <p:extLst>
      <p:ext uri="{BB962C8B-B14F-4D97-AF65-F5344CB8AC3E}">
        <p14:creationId xmlns:p14="http://schemas.microsoft.com/office/powerpoint/2010/main" val="183541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A432F-9727-2E4E-BB69-25ED5804764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B44AF55-71CF-CB44-B912-7D3BB43B504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0D12A97-8F80-3645-9BA4-9F3D1805274C}"/>
              </a:ext>
            </a:extLst>
          </p:cNvPr>
          <p:cNvSpPr>
            <a:spLocks noGrp="1"/>
          </p:cNvSpPr>
          <p:nvPr>
            <p:ph type="dt" sz="half" idx="10"/>
          </p:nvPr>
        </p:nvSpPr>
        <p:spPr/>
        <p:txBody>
          <a:bodyPr/>
          <a:lstStyle/>
          <a:p>
            <a:fld id="{B51116D6-EC4E-714F-A231-9C74B37AC8D0}" type="datetimeFigureOut">
              <a:rPr lang="en-US" smtClean="0"/>
              <a:t>6/11/2021</a:t>
            </a:fld>
            <a:endParaRPr lang="en-US"/>
          </a:p>
        </p:txBody>
      </p:sp>
      <p:sp>
        <p:nvSpPr>
          <p:cNvPr id="5" name="Footer Placeholder 4">
            <a:extLst>
              <a:ext uri="{FF2B5EF4-FFF2-40B4-BE49-F238E27FC236}">
                <a16:creationId xmlns:a16="http://schemas.microsoft.com/office/drawing/2014/main" id="{758EDE85-E2C7-A54D-A12C-0F64DD4161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CCC1B6-342F-C34E-AAF2-9D9B33109D00}"/>
              </a:ext>
            </a:extLst>
          </p:cNvPr>
          <p:cNvSpPr>
            <a:spLocks noGrp="1"/>
          </p:cNvSpPr>
          <p:nvPr>
            <p:ph type="sldNum" sz="quarter" idx="12"/>
          </p:nvPr>
        </p:nvSpPr>
        <p:spPr/>
        <p:txBody>
          <a:bodyPr/>
          <a:lstStyle/>
          <a:p>
            <a:fld id="{D0D9D94B-1157-7843-AB8C-5C0D5400C709}" type="slidenum">
              <a:rPr lang="en-US" smtClean="0"/>
              <a:t>‹#›</a:t>
            </a:fld>
            <a:endParaRPr lang="en-US"/>
          </a:p>
        </p:txBody>
      </p:sp>
    </p:spTree>
    <p:extLst>
      <p:ext uri="{BB962C8B-B14F-4D97-AF65-F5344CB8AC3E}">
        <p14:creationId xmlns:p14="http://schemas.microsoft.com/office/powerpoint/2010/main" val="3556716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E0448-1A8C-2A41-BD0F-E3E5198F5C1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31155B1-A5FA-6541-8DC3-4BE1BBAC57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3510340-ABA4-194B-9253-43AC39FDC1A4}"/>
              </a:ext>
            </a:extLst>
          </p:cNvPr>
          <p:cNvSpPr>
            <a:spLocks noGrp="1"/>
          </p:cNvSpPr>
          <p:nvPr>
            <p:ph type="dt" sz="half" idx="10"/>
          </p:nvPr>
        </p:nvSpPr>
        <p:spPr/>
        <p:txBody>
          <a:bodyPr/>
          <a:lstStyle/>
          <a:p>
            <a:fld id="{B51116D6-EC4E-714F-A231-9C74B37AC8D0}" type="datetimeFigureOut">
              <a:rPr lang="en-US" smtClean="0"/>
              <a:t>6/11/2021</a:t>
            </a:fld>
            <a:endParaRPr lang="en-US"/>
          </a:p>
        </p:txBody>
      </p:sp>
      <p:sp>
        <p:nvSpPr>
          <p:cNvPr id="5" name="Footer Placeholder 4">
            <a:extLst>
              <a:ext uri="{FF2B5EF4-FFF2-40B4-BE49-F238E27FC236}">
                <a16:creationId xmlns:a16="http://schemas.microsoft.com/office/drawing/2014/main" id="{066B996D-5C5A-AB4D-B0FC-1A2D972F81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64FCAF-2894-B442-8705-FDDA60E06815}"/>
              </a:ext>
            </a:extLst>
          </p:cNvPr>
          <p:cNvSpPr>
            <a:spLocks noGrp="1"/>
          </p:cNvSpPr>
          <p:nvPr>
            <p:ph type="sldNum" sz="quarter" idx="12"/>
          </p:nvPr>
        </p:nvSpPr>
        <p:spPr/>
        <p:txBody>
          <a:bodyPr/>
          <a:lstStyle/>
          <a:p>
            <a:fld id="{D0D9D94B-1157-7843-AB8C-5C0D5400C709}" type="slidenum">
              <a:rPr lang="en-US" smtClean="0"/>
              <a:t>‹#›</a:t>
            </a:fld>
            <a:endParaRPr lang="en-US"/>
          </a:p>
        </p:txBody>
      </p:sp>
    </p:spTree>
    <p:extLst>
      <p:ext uri="{BB962C8B-B14F-4D97-AF65-F5344CB8AC3E}">
        <p14:creationId xmlns:p14="http://schemas.microsoft.com/office/powerpoint/2010/main" val="930884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20D18-DE68-5644-BE87-0F9A7393EB9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20E8735-46A6-BF4B-A974-2DA87172A2A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3A129A1-3D4C-D040-9089-1FD5976E60A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486C7EF3-2D13-214C-B4BF-C342AA0322DC}"/>
              </a:ext>
            </a:extLst>
          </p:cNvPr>
          <p:cNvSpPr>
            <a:spLocks noGrp="1"/>
          </p:cNvSpPr>
          <p:nvPr>
            <p:ph type="dt" sz="half" idx="10"/>
          </p:nvPr>
        </p:nvSpPr>
        <p:spPr/>
        <p:txBody>
          <a:bodyPr/>
          <a:lstStyle/>
          <a:p>
            <a:fld id="{B51116D6-EC4E-714F-A231-9C74B37AC8D0}" type="datetimeFigureOut">
              <a:rPr lang="en-US" smtClean="0"/>
              <a:t>6/11/2021</a:t>
            </a:fld>
            <a:endParaRPr lang="en-US"/>
          </a:p>
        </p:txBody>
      </p:sp>
      <p:sp>
        <p:nvSpPr>
          <p:cNvPr id="6" name="Footer Placeholder 5">
            <a:extLst>
              <a:ext uri="{FF2B5EF4-FFF2-40B4-BE49-F238E27FC236}">
                <a16:creationId xmlns:a16="http://schemas.microsoft.com/office/drawing/2014/main" id="{2963A151-E881-4248-89AE-EDD5AFA550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1D9260-69DD-4943-AE21-8AD0038124E8}"/>
              </a:ext>
            </a:extLst>
          </p:cNvPr>
          <p:cNvSpPr>
            <a:spLocks noGrp="1"/>
          </p:cNvSpPr>
          <p:nvPr>
            <p:ph type="sldNum" sz="quarter" idx="12"/>
          </p:nvPr>
        </p:nvSpPr>
        <p:spPr/>
        <p:txBody>
          <a:bodyPr/>
          <a:lstStyle/>
          <a:p>
            <a:fld id="{D0D9D94B-1157-7843-AB8C-5C0D5400C709}" type="slidenum">
              <a:rPr lang="en-US" smtClean="0"/>
              <a:t>‹#›</a:t>
            </a:fld>
            <a:endParaRPr lang="en-US"/>
          </a:p>
        </p:txBody>
      </p:sp>
    </p:spTree>
    <p:extLst>
      <p:ext uri="{BB962C8B-B14F-4D97-AF65-F5344CB8AC3E}">
        <p14:creationId xmlns:p14="http://schemas.microsoft.com/office/powerpoint/2010/main" val="3041668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496A5-0A2D-0F4E-94E8-E0398BC299D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F8392E0-657F-A742-BC30-EE19B23674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B0C7DE-F9B7-BB44-BD12-31E0531E676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351EF9B-12C2-EF4A-B7E1-D50F95560B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BFA0CF9-FEA0-2845-B451-A24A07CDE6E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8564A9F-6669-0244-AC21-9F31672D84A6}"/>
              </a:ext>
            </a:extLst>
          </p:cNvPr>
          <p:cNvSpPr>
            <a:spLocks noGrp="1"/>
          </p:cNvSpPr>
          <p:nvPr>
            <p:ph type="dt" sz="half" idx="10"/>
          </p:nvPr>
        </p:nvSpPr>
        <p:spPr/>
        <p:txBody>
          <a:bodyPr/>
          <a:lstStyle/>
          <a:p>
            <a:fld id="{B51116D6-EC4E-714F-A231-9C74B37AC8D0}" type="datetimeFigureOut">
              <a:rPr lang="en-US" smtClean="0"/>
              <a:t>6/11/2021</a:t>
            </a:fld>
            <a:endParaRPr lang="en-US"/>
          </a:p>
        </p:txBody>
      </p:sp>
      <p:sp>
        <p:nvSpPr>
          <p:cNvPr id="8" name="Footer Placeholder 7">
            <a:extLst>
              <a:ext uri="{FF2B5EF4-FFF2-40B4-BE49-F238E27FC236}">
                <a16:creationId xmlns:a16="http://schemas.microsoft.com/office/drawing/2014/main" id="{4E22FC9E-2BFD-154E-8C05-7E34A8FA2B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3CC8441-D5C9-8D4F-8571-C38FBFECFE17}"/>
              </a:ext>
            </a:extLst>
          </p:cNvPr>
          <p:cNvSpPr>
            <a:spLocks noGrp="1"/>
          </p:cNvSpPr>
          <p:nvPr>
            <p:ph type="sldNum" sz="quarter" idx="12"/>
          </p:nvPr>
        </p:nvSpPr>
        <p:spPr/>
        <p:txBody>
          <a:bodyPr/>
          <a:lstStyle/>
          <a:p>
            <a:fld id="{D0D9D94B-1157-7843-AB8C-5C0D5400C709}" type="slidenum">
              <a:rPr lang="en-US" smtClean="0"/>
              <a:t>‹#›</a:t>
            </a:fld>
            <a:endParaRPr lang="en-US"/>
          </a:p>
        </p:txBody>
      </p:sp>
    </p:spTree>
    <p:extLst>
      <p:ext uri="{BB962C8B-B14F-4D97-AF65-F5344CB8AC3E}">
        <p14:creationId xmlns:p14="http://schemas.microsoft.com/office/powerpoint/2010/main" val="686644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2F2A3-B72A-F142-A1CC-C24610254CB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F356555-80CB-7E48-B310-1EADA79FC450}"/>
              </a:ext>
            </a:extLst>
          </p:cNvPr>
          <p:cNvSpPr>
            <a:spLocks noGrp="1"/>
          </p:cNvSpPr>
          <p:nvPr>
            <p:ph type="dt" sz="half" idx="10"/>
          </p:nvPr>
        </p:nvSpPr>
        <p:spPr/>
        <p:txBody>
          <a:bodyPr/>
          <a:lstStyle/>
          <a:p>
            <a:fld id="{B51116D6-EC4E-714F-A231-9C74B37AC8D0}" type="datetimeFigureOut">
              <a:rPr lang="en-US" smtClean="0"/>
              <a:t>6/11/2021</a:t>
            </a:fld>
            <a:endParaRPr lang="en-US"/>
          </a:p>
        </p:txBody>
      </p:sp>
      <p:sp>
        <p:nvSpPr>
          <p:cNvPr id="4" name="Footer Placeholder 3">
            <a:extLst>
              <a:ext uri="{FF2B5EF4-FFF2-40B4-BE49-F238E27FC236}">
                <a16:creationId xmlns:a16="http://schemas.microsoft.com/office/drawing/2014/main" id="{809E6AE6-E622-D942-B0FB-1E84E7AB16E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4B5DB1-EFED-D14C-A6AD-992104B8B30B}"/>
              </a:ext>
            </a:extLst>
          </p:cNvPr>
          <p:cNvSpPr>
            <a:spLocks noGrp="1"/>
          </p:cNvSpPr>
          <p:nvPr>
            <p:ph type="sldNum" sz="quarter" idx="12"/>
          </p:nvPr>
        </p:nvSpPr>
        <p:spPr/>
        <p:txBody>
          <a:bodyPr/>
          <a:lstStyle/>
          <a:p>
            <a:fld id="{D0D9D94B-1157-7843-AB8C-5C0D5400C709}" type="slidenum">
              <a:rPr lang="en-US" smtClean="0"/>
              <a:t>‹#›</a:t>
            </a:fld>
            <a:endParaRPr lang="en-US"/>
          </a:p>
        </p:txBody>
      </p:sp>
    </p:spTree>
    <p:extLst>
      <p:ext uri="{BB962C8B-B14F-4D97-AF65-F5344CB8AC3E}">
        <p14:creationId xmlns:p14="http://schemas.microsoft.com/office/powerpoint/2010/main" val="3631128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DBDD50-F651-0843-A852-764BADF073E2}"/>
              </a:ext>
            </a:extLst>
          </p:cNvPr>
          <p:cNvSpPr>
            <a:spLocks noGrp="1"/>
          </p:cNvSpPr>
          <p:nvPr>
            <p:ph type="dt" sz="half" idx="10"/>
          </p:nvPr>
        </p:nvSpPr>
        <p:spPr/>
        <p:txBody>
          <a:bodyPr/>
          <a:lstStyle/>
          <a:p>
            <a:fld id="{B51116D6-EC4E-714F-A231-9C74B37AC8D0}" type="datetimeFigureOut">
              <a:rPr lang="en-US" smtClean="0"/>
              <a:t>6/11/2021</a:t>
            </a:fld>
            <a:endParaRPr lang="en-US"/>
          </a:p>
        </p:txBody>
      </p:sp>
      <p:sp>
        <p:nvSpPr>
          <p:cNvPr id="3" name="Footer Placeholder 2">
            <a:extLst>
              <a:ext uri="{FF2B5EF4-FFF2-40B4-BE49-F238E27FC236}">
                <a16:creationId xmlns:a16="http://schemas.microsoft.com/office/drawing/2014/main" id="{B4B328C1-735F-6B4E-922E-6C89808BED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9C63571-52AE-2548-A75D-25A344964DE5}"/>
              </a:ext>
            </a:extLst>
          </p:cNvPr>
          <p:cNvSpPr>
            <a:spLocks noGrp="1"/>
          </p:cNvSpPr>
          <p:nvPr>
            <p:ph type="sldNum" sz="quarter" idx="12"/>
          </p:nvPr>
        </p:nvSpPr>
        <p:spPr/>
        <p:txBody>
          <a:bodyPr/>
          <a:lstStyle/>
          <a:p>
            <a:fld id="{D0D9D94B-1157-7843-AB8C-5C0D5400C709}" type="slidenum">
              <a:rPr lang="en-US" smtClean="0"/>
              <a:t>‹#›</a:t>
            </a:fld>
            <a:endParaRPr lang="en-US"/>
          </a:p>
        </p:txBody>
      </p:sp>
    </p:spTree>
    <p:extLst>
      <p:ext uri="{BB962C8B-B14F-4D97-AF65-F5344CB8AC3E}">
        <p14:creationId xmlns:p14="http://schemas.microsoft.com/office/powerpoint/2010/main" val="856118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DC3C3-6BF1-964F-A3E8-2B8F2570815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4378E533-B8C6-3241-8FA6-C43AA5669E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3617B39-B27D-1943-B0F7-C153A318F8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FD6B576-7C04-D34A-9C3C-3A4898469C67}"/>
              </a:ext>
            </a:extLst>
          </p:cNvPr>
          <p:cNvSpPr>
            <a:spLocks noGrp="1"/>
          </p:cNvSpPr>
          <p:nvPr>
            <p:ph type="dt" sz="half" idx="10"/>
          </p:nvPr>
        </p:nvSpPr>
        <p:spPr/>
        <p:txBody>
          <a:bodyPr/>
          <a:lstStyle/>
          <a:p>
            <a:fld id="{B51116D6-EC4E-714F-A231-9C74B37AC8D0}" type="datetimeFigureOut">
              <a:rPr lang="en-US" smtClean="0"/>
              <a:t>6/11/2021</a:t>
            </a:fld>
            <a:endParaRPr lang="en-US"/>
          </a:p>
        </p:txBody>
      </p:sp>
      <p:sp>
        <p:nvSpPr>
          <p:cNvPr id="6" name="Footer Placeholder 5">
            <a:extLst>
              <a:ext uri="{FF2B5EF4-FFF2-40B4-BE49-F238E27FC236}">
                <a16:creationId xmlns:a16="http://schemas.microsoft.com/office/drawing/2014/main" id="{87F388ED-1217-8C49-BCA8-2BEA7C36C4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560263-FF79-A24C-9B33-46EB25F98338}"/>
              </a:ext>
            </a:extLst>
          </p:cNvPr>
          <p:cNvSpPr>
            <a:spLocks noGrp="1"/>
          </p:cNvSpPr>
          <p:nvPr>
            <p:ph type="sldNum" sz="quarter" idx="12"/>
          </p:nvPr>
        </p:nvSpPr>
        <p:spPr/>
        <p:txBody>
          <a:bodyPr/>
          <a:lstStyle/>
          <a:p>
            <a:fld id="{D0D9D94B-1157-7843-AB8C-5C0D5400C709}" type="slidenum">
              <a:rPr lang="en-US" smtClean="0"/>
              <a:t>‹#›</a:t>
            </a:fld>
            <a:endParaRPr lang="en-US"/>
          </a:p>
        </p:txBody>
      </p:sp>
    </p:spTree>
    <p:extLst>
      <p:ext uri="{BB962C8B-B14F-4D97-AF65-F5344CB8AC3E}">
        <p14:creationId xmlns:p14="http://schemas.microsoft.com/office/powerpoint/2010/main" val="1728473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E5FBD-A31B-CE47-AB4E-7275D05699F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D93DD62-DF88-0F4A-B32C-21C53ABE17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65BF112-8FE9-9C49-A63E-64D5765FF4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1D6CD44-9F34-4145-BA9F-1ED663F168C3}"/>
              </a:ext>
            </a:extLst>
          </p:cNvPr>
          <p:cNvSpPr>
            <a:spLocks noGrp="1"/>
          </p:cNvSpPr>
          <p:nvPr>
            <p:ph type="dt" sz="half" idx="10"/>
          </p:nvPr>
        </p:nvSpPr>
        <p:spPr/>
        <p:txBody>
          <a:bodyPr/>
          <a:lstStyle/>
          <a:p>
            <a:fld id="{B51116D6-EC4E-714F-A231-9C74B37AC8D0}" type="datetimeFigureOut">
              <a:rPr lang="en-US" smtClean="0"/>
              <a:t>6/11/2021</a:t>
            </a:fld>
            <a:endParaRPr lang="en-US"/>
          </a:p>
        </p:txBody>
      </p:sp>
      <p:sp>
        <p:nvSpPr>
          <p:cNvPr id="6" name="Footer Placeholder 5">
            <a:extLst>
              <a:ext uri="{FF2B5EF4-FFF2-40B4-BE49-F238E27FC236}">
                <a16:creationId xmlns:a16="http://schemas.microsoft.com/office/drawing/2014/main" id="{0BF4F71A-D13F-6A4B-8884-DA58344629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560435-D0BF-6649-AC55-CC855CBF605B}"/>
              </a:ext>
            </a:extLst>
          </p:cNvPr>
          <p:cNvSpPr>
            <a:spLocks noGrp="1"/>
          </p:cNvSpPr>
          <p:nvPr>
            <p:ph type="sldNum" sz="quarter" idx="12"/>
          </p:nvPr>
        </p:nvSpPr>
        <p:spPr/>
        <p:txBody>
          <a:bodyPr/>
          <a:lstStyle/>
          <a:p>
            <a:fld id="{D0D9D94B-1157-7843-AB8C-5C0D5400C709}" type="slidenum">
              <a:rPr lang="en-US" smtClean="0"/>
              <a:t>‹#›</a:t>
            </a:fld>
            <a:endParaRPr lang="en-US"/>
          </a:p>
        </p:txBody>
      </p:sp>
    </p:spTree>
    <p:extLst>
      <p:ext uri="{BB962C8B-B14F-4D97-AF65-F5344CB8AC3E}">
        <p14:creationId xmlns:p14="http://schemas.microsoft.com/office/powerpoint/2010/main" val="2759433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7DE11D-3146-504B-81D8-E3A553EAFA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E1C1002-F451-8C44-B31C-B1F7BAC84C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895362C-3C87-9241-B39E-1C6B0C7EDD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1116D6-EC4E-714F-A231-9C74B37AC8D0}" type="datetimeFigureOut">
              <a:rPr lang="en-US" smtClean="0"/>
              <a:t>6/11/2021</a:t>
            </a:fld>
            <a:endParaRPr lang="en-US"/>
          </a:p>
        </p:txBody>
      </p:sp>
      <p:sp>
        <p:nvSpPr>
          <p:cNvPr id="5" name="Footer Placeholder 4">
            <a:extLst>
              <a:ext uri="{FF2B5EF4-FFF2-40B4-BE49-F238E27FC236}">
                <a16:creationId xmlns:a16="http://schemas.microsoft.com/office/drawing/2014/main" id="{1F761F2E-6F29-094F-A1E4-0E11FCE118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547797-7861-624F-A4B6-B36677D6E8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D9D94B-1157-7843-AB8C-5C0D5400C709}" type="slidenum">
              <a:rPr lang="en-US" smtClean="0"/>
              <a:t>‹#›</a:t>
            </a:fld>
            <a:endParaRPr lang="en-US"/>
          </a:p>
        </p:txBody>
      </p:sp>
    </p:spTree>
    <p:extLst>
      <p:ext uri="{BB962C8B-B14F-4D97-AF65-F5344CB8AC3E}">
        <p14:creationId xmlns:p14="http://schemas.microsoft.com/office/powerpoint/2010/main" val="863810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AADB2D8-CFD0-604B-AF57-C411D488C210}"/>
              </a:ext>
            </a:extLst>
          </p:cNvPr>
          <p:cNvSpPr>
            <a:spLocks noGrp="1"/>
          </p:cNvSpPr>
          <p:nvPr>
            <p:ph type="subTitle" idx="1"/>
          </p:nvPr>
        </p:nvSpPr>
        <p:spPr>
          <a:xfrm>
            <a:off x="1997158" y="581397"/>
            <a:ext cx="8238506" cy="5455227"/>
          </a:xfrm>
        </p:spPr>
        <p:txBody>
          <a:bodyPr/>
          <a:lstStyle/>
          <a:p>
            <a:endParaRPr lang="en-US" b="1" dirty="0">
              <a:solidFill>
                <a:schemeClr val="tx1"/>
              </a:solidFill>
            </a:endParaRPr>
          </a:p>
          <a:p>
            <a:endParaRPr lang="en-US" b="1" dirty="0">
              <a:solidFill>
                <a:schemeClr val="tx1"/>
              </a:solidFill>
            </a:endParaRPr>
          </a:p>
          <a:p>
            <a:r>
              <a:rPr lang="en-US" sz="4400" b="1" dirty="0">
                <a:solidFill>
                  <a:schemeClr val="tx1"/>
                </a:solidFill>
              </a:rPr>
              <a:t>B.A 4</a:t>
            </a:r>
            <a:r>
              <a:rPr lang="en-US" sz="4400" b="1" baseline="30000" dirty="0">
                <a:solidFill>
                  <a:schemeClr val="tx1"/>
                </a:solidFill>
              </a:rPr>
              <a:t>th</a:t>
            </a:r>
            <a:r>
              <a:rPr lang="en-US" sz="4400" b="1" dirty="0">
                <a:solidFill>
                  <a:schemeClr val="tx1"/>
                </a:solidFill>
              </a:rPr>
              <a:t> semester</a:t>
            </a:r>
          </a:p>
          <a:p>
            <a:r>
              <a:rPr lang="en-US" sz="4400" b="1" dirty="0">
                <a:solidFill>
                  <a:schemeClr val="tx1"/>
                </a:solidFill>
              </a:rPr>
              <a:t>Paper-4016</a:t>
            </a:r>
          </a:p>
          <a:p>
            <a:r>
              <a:rPr lang="en-US" sz="4400" b="1" dirty="0">
                <a:solidFill>
                  <a:schemeClr val="tx1"/>
                </a:solidFill>
              </a:rPr>
              <a:t>Environmental geography and disaster management</a:t>
            </a:r>
          </a:p>
          <a:p>
            <a:endParaRPr lang="en-US" b="1" dirty="0">
              <a:solidFill>
                <a:schemeClr val="tx1"/>
              </a:solidFill>
            </a:endParaRPr>
          </a:p>
        </p:txBody>
      </p:sp>
    </p:spTree>
    <p:extLst>
      <p:ext uri="{BB962C8B-B14F-4D97-AF65-F5344CB8AC3E}">
        <p14:creationId xmlns:p14="http://schemas.microsoft.com/office/powerpoint/2010/main" val="3920790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6B2BE2-20EE-AA4A-A25C-349218B47734}"/>
              </a:ext>
            </a:extLst>
          </p:cNvPr>
          <p:cNvSpPr>
            <a:spLocks noGrp="1"/>
          </p:cNvSpPr>
          <p:nvPr>
            <p:ph idx="1"/>
          </p:nvPr>
        </p:nvSpPr>
        <p:spPr>
          <a:xfrm>
            <a:off x="259773" y="61849"/>
            <a:ext cx="11615552" cy="6531430"/>
          </a:xfrm>
        </p:spPr>
        <p:txBody>
          <a:bodyPr>
            <a:noAutofit/>
          </a:bodyPr>
          <a:lstStyle/>
          <a:p>
            <a:pPr marL="0" indent="0">
              <a:buNone/>
            </a:pPr>
            <a:r>
              <a:rPr lang="en-US" sz="3200" b="1" u="sng">
                <a:latin typeface="Times New Roman" panose="02020603050405020304" pitchFamily="18" charset="0"/>
                <a:cs typeface="Times New Roman" panose="02020603050405020304" pitchFamily="18" charset="0"/>
              </a:rPr>
              <a:t>GLOBAL WARMING</a:t>
            </a:r>
          </a:p>
          <a:p>
            <a:pPr marL="0" indent="0">
              <a:buNone/>
            </a:pPr>
            <a:r>
              <a:rPr lang="en-GB" sz="3200" b="0" i="0">
                <a:solidFill>
                  <a:srgbClr val="000000"/>
                </a:solidFill>
                <a:effectLst/>
                <a:latin typeface="Times New Roman" panose="02020603050405020304" pitchFamily="18" charset="0"/>
                <a:cs typeface="Times New Roman" panose="02020603050405020304" pitchFamily="18" charset="0"/>
              </a:rPr>
              <a:t>Global Warming is the increase in Earth's mean surface temperature because of the effect of greenhouse gases. These gases absorb longwave radiations and warm the atmosphere, and this process is called a Greenhouse effect.</a:t>
            </a:r>
            <a:endParaRPr lang="en-US" sz="3200" b="0" i="0">
              <a:solidFill>
                <a:srgbClr val="000000"/>
              </a:solidFill>
              <a:effectLst/>
              <a:latin typeface="Times New Roman" panose="02020603050405020304" pitchFamily="18" charset="0"/>
              <a:cs typeface="Times New Roman" panose="02020603050405020304" pitchFamily="18" charset="0"/>
            </a:endParaRPr>
          </a:p>
          <a:p>
            <a:pPr marL="0" indent="0">
              <a:buNone/>
            </a:pPr>
            <a:r>
              <a:rPr lang="en-GB" sz="3200" b="0" i="0">
                <a:solidFill>
                  <a:srgbClr val="000000"/>
                </a:solidFill>
                <a:effectLst/>
                <a:latin typeface="Times New Roman" panose="02020603050405020304" pitchFamily="18" charset="0"/>
                <a:cs typeface="Times New Roman" panose="02020603050405020304" pitchFamily="18" charset="0"/>
              </a:rPr>
              <a:t>It had led to many changes on the planet, such as a rise in sea level; massive melting of snow and land ice, elevated heat content of the oceans, increased humidity, change in the timings of seasonal events, and many others. </a:t>
            </a:r>
            <a:endParaRPr lang="en-US" sz="3200" b="0" i="0">
              <a:solidFill>
                <a:srgbClr val="000000"/>
              </a:solidFill>
              <a:effectLst/>
              <a:latin typeface="Times New Roman" panose="02020603050405020304" pitchFamily="18" charset="0"/>
              <a:cs typeface="Times New Roman" panose="02020603050405020304" pitchFamily="18" charset="0"/>
            </a:endParaRPr>
          </a:p>
          <a:p>
            <a:pPr marL="0" indent="0">
              <a:buNone/>
            </a:pPr>
            <a:r>
              <a:rPr lang="en-GB" sz="3200" b="0" i="0">
                <a:solidFill>
                  <a:srgbClr val="000000"/>
                </a:solidFill>
                <a:effectLst/>
                <a:latin typeface="Times New Roman" panose="02020603050405020304" pitchFamily="18" charset="0"/>
                <a:cs typeface="Times New Roman" panose="02020603050405020304" pitchFamily="18" charset="0"/>
              </a:rPr>
              <a:t>For both land and ocean, the global mean surface temperature indicates warming of 0.85°C from 1880 to 2012. During the period 1906-2005, the Earth’s mean surface temperature had increased by 0.74±0.18°C. Hence, it is seen that the rate of warming approximately doubled for the last half of that duration</a:t>
            </a:r>
            <a:endParaRPr lang="en-US" sz="3200" b="1" u="sng">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9400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06FD05-BD64-C84E-8069-6237E1A5369E}"/>
              </a:ext>
            </a:extLst>
          </p:cNvPr>
          <p:cNvSpPr>
            <a:spLocks noGrp="1"/>
          </p:cNvSpPr>
          <p:nvPr>
            <p:ph idx="1"/>
          </p:nvPr>
        </p:nvSpPr>
        <p:spPr>
          <a:xfrm>
            <a:off x="420583" y="309253"/>
            <a:ext cx="11467111" cy="6382987"/>
          </a:xfrm>
        </p:spPr>
        <p:txBody>
          <a:bodyPr>
            <a:normAutofit fontScale="85000" lnSpcReduction="20000"/>
          </a:bodyPr>
          <a:lstStyle/>
          <a:p>
            <a:r>
              <a:rPr lang="en-GB" sz="3800" b="1">
                <a:solidFill>
                  <a:srgbClr val="000000"/>
                </a:solidFill>
                <a:effectLst/>
                <a:latin typeface="Times New Roman" panose="02020603050405020304" pitchFamily="18" charset="0"/>
                <a:cs typeface="Times New Roman" panose="02020603050405020304" pitchFamily="18" charset="0"/>
              </a:rPr>
              <a:t>Effects of Greenhouse Gases (GHGs) on Global Warming</a:t>
            </a:r>
          </a:p>
          <a:p>
            <a:r>
              <a:rPr lang="en-GB" sz="3800">
                <a:solidFill>
                  <a:srgbClr val="000000"/>
                </a:solidFill>
                <a:effectLst/>
                <a:latin typeface="Times New Roman" panose="02020603050405020304" pitchFamily="18" charset="0"/>
                <a:cs typeface="Times New Roman" panose="02020603050405020304" pitchFamily="18" charset="0"/>
              </a:rPr>
              <a:t>The main greenhouse gases, namely: Carbon dioxide (CO</a:t>
            </a:r>
            <a:r>
              <a:rPr lang="en-GB" sz="3800" baseline="-25000">
                <a:solidFill>
                  <a:srgbClr val="000000"/>
                </a:solidFill>
                <a:effectLst/>
                <a:latin typeface="Times New Roman" panose="02020603050405020304" pitchFamily="18" charset="0"/>
                <a:cs typeface="Times New Roman" panose="02020603050405020304" pitchFamily="18" charset="0"/>
              </a:rPr>
              <a:t>2</a:t>
            </a:r>
            <a:r>
              <a:rPr lang="en-GB" sz="3800">
                <a:solidFill>
                  <a:srgbClr val="000000"/>
                </a:solidFill>
                <a:effectLst/>
                <a:latin typeface="Times New Roman" panose="02020603050405020304" pitchFamily="18" charset="0"/>
                <a:cs typeface="Times New Roman" panose="02020603050405020304" pitchFamily="18" charset="0"/>
              </a:rPr>
              <a:t>); Methane (CH</a:t>
            </a:r>
            <a:r>
              <a:rPr lang="en-GB" sz="3800" baseline="-25000">
                <a:solidFill>
                  <a:srgbClr val="000000"/>
                </a:solidFill>
                <a:effectLst/>
                <a:latin typeface="Times New Roman" panose="02020603050405020304" pitchFamily="18" charset="0"/>
                <a:cs typeface="Times New Roman" panose="02020603050405020304" pitchFamily="18" charset="0"/>
              </a:rPr>
              <a:t>4</a:t>
            </a:r>
            <a:r>
              <a:rPr lang="en-GB" sz="3800">
                <a:solidFill>
                  <a:srgbClr val="000000"/>
                </a:solidFill>
                <a:effectLst/>
                <a:latin typeface="Times New Roman" panose="02020603050405020304" pitchFamily="18" charset="0"/>
                <a:cs typeface="Times New Roman" panose="02020603050405020304" pitchFamily="18" charset="0"/>
              </a:rPr>
              <a:t>); Nitrous oxide (N</a:t>
            </a:r>
            <a:r>
              <a:rPr lang="en-GB" sz="3800" baseline="-25000">
                <a:solidFill>
                  <a:srgbClr val="000000"/>
                </a:solidFill>
                <a:effectLst/>
                <a:latin typeface="Times New Roman" panose="02020603050405020304" pitchFamily="18" charset="0"/>
                <a:cs typeface="Times New Roman" panose="02020603050405020304" pitchFamily="18" charset="0"/>
              </a:rPr>
              <a:t>2</a:t>
            </a:r>
            <a:r>
              <a:rPr lang="en-GB" sz="3800">
                <a:solidFill>
                  <a:srgbClr val="000000"/>
                </a:solidFill>
                <a:effectLst/>
                <a:latin typeface="Times New Roman" panose="02020603050405020304" pitchFamily="18" charset="0"/>
                <a:cs typeface="Times New Roman" panose="02020603050405020304" pitchFamily="18" charset="0"/>
              </a:rPr>
              <a:t>O); Hydrofluorocarbons (HFCs); Perfluorocarbons (PFCs); and Sulphur hexafluoride (SF</a:t>
            </a:r>
            <a:r>
              <a:rPr lang="en-GB" sz="3800" baseline="-25000">
                <a:solidFill>
                  <a:srgbClr val="000000"/>
                </a:solidFill>
                <a:effectLst/>
                <a:latin typeface="Times New Roman" panose="02020603050405020304" pitchFamily="18" charset="0"/>
                <a:cs typeface="Times New Roman" panose="02020603050405020304" pitchFamily="18" charset="0"/>
              </a:rPr>
              <a:t>6</a:t>
            </a:r>
            <a:r>
              <a:rPr lang="en-GB" sz="3800">
                <a:solidFill>
                  <a:srgbClr val="000000"/>
                </a:solidFill>
                <a:effectLst/>
                <a:latin typeface="Times New Roman" panose="02020603050405020304" pitchFamily="18" charset="0"/>
                <a:cs typeface="Times New Roman" panose="02020603050405020304" pitchFamily="18" charset="0"/>
              </a:rPr>
              <a:t>). The impact of any GHG is based on the magnitude of the rise in its concentration, its duration in the atmosphere and the wavelength of radiation that is absorbed.</a:t>
            </a:r>
            <a:endParaRPr lang="en-US" sz="3800">
              <a:solidFill>
                <a:srgbClr val="000000"/>
              </a:solidFill>
              <a:effectLst/>
              <a:latin typeface="Times New Roman" panose="02020603050405020304" pitchFamily="18" charset="0"/>
              <a:cs typeface="Times New Roman" panose="02020603050405020304" pitchFamily="18" charset="0"/>
            </a:endParaRPr>
          </a:p>
          <a:p>
            <a:r>
              <a:rPr lang="en-GB" sz="3800">
                <a:solidFill>
                  <a:srgbClr val="000000"/>
                </a:solidFill>
                <a:effectLst/>
                <a:latin typeface="Times New Roman" panose="02020603050405020304" pitchFamily="18" charset="0"/>
                <a:cs typeface="Times New Roman" panose="02020603050405020304" pitchFamily="18" charset="0"/>
              </a:rPr>
              <a:t>Global efforts have been started for decreasing the emission of GHGs into the atmosphere. Of the many initiatives, the most important one is the Kyoto protocol declared in 1997, and came into effect in 2005, authorized by 141 countries.</a:t>
            </a:r>
            <a:endParaRPr lang="en-US" sz="3800">
              <a:solidFill>
                <a:srgbClr val="000000"/>
              </a:solidFill>
              <a:effectLst/>
              <a:latin typeface="Times New Roman" panose="02020603050405020304" pitchFamily="18" charset="0"/>
              <a:cs typeface="Times New Roman" panose="02020603050405020304" pitchFamily="18" charset="0"/>
            </a:endParaRPr>
          </a:p>
          <a:p>
            <a:r>
              <a:rPr lang="en-GB" sz="3800" b="1">
                <a:solidFill>
                  <a:srgbClr val="000000"/>
                </a:solidFill>
                <a:effectLst/>
                <a:latin typeface="Times New Roman" panose="02020603050405020304" pitchFamily="18" charset="0"/>
                <a:cs typeface="Times New Roman" panose="02020603050405020304" pitchFamily="18" charset="0"/>
              </a:rPr>
              <a:t>Impacts of Global Warming</a:t>
            </a:r>
          </a:p>
          <a:p>
            <a:pPr marL="0" indent="0">
              <a:buNone/>
            </a:pPr>
            <a:r>
              <a:rPr lang="en-GB" sz="3800">
                <a:solidFill>
                  <a:srgbClr val="000000"/>
                </a:solidFill>
                <a:effectLst/>
                <a:latin typeface="Times New Roman" panose="02020603050405020304" pitchFamily="18" charset="0"/>
                <a:cs typeface="Times New Roman" panose="02020603050405020304" pitchFamily="18" charset="0"/>
              </a:rPr>
              <a:t>1. Rising Sea level: Flooding of fresh water marshlands, low-lying cities, and islands with marine water is one of the major effects of global warming</a:t>
            </a:r>
            <a:r>
              <a:rPr lang="en-GB" sz="3500">
                <a:solidFill>
                  <a:srgbClr val="000000"/>
                </a:solidFill>
                <a:effectLst/>
                <a:latin typeface="Times New Roman" panose="02020603050405020304" pitchFamily="18" charset="0"/>
                <a:cs typeface="Times New Roman" panose="02020603050405020304" pitchFamily="18" charset="0"/>
              </a:rPr>
              <a:t>.</a:t>
            </a:r>
          </a:p>
          <a:p>
            <a:endParaRPr lang="en-GB" b="0" i="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3853573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43C869-BB8C-1C48-A8F8-C227F0DA19CD}"/>
              </a:ext>
            </a:extLst>
          </p:cNvPr>
          <p:cNvSpPr>
            <a:spLocks noGrp="1"/>
          </p:cNvSpPr>
          <p:nvPr>
            <p:ph idx="1"/>
          </p:nvPr>
        </p:nvSpPr>
        <p:spPr>
          <a:xfrm>
            <a:off x="362445" y="569026"/>
            <a:ext cx="11467109" cy="6086104"/>
          </a:xfrm>
        </p:spPr>
        <p:txBody>
          <a:bodyPr>
            <a:normAutofit lnSpcReduction="10000"/>
          </a:bodyPr>
          <a:lstStyle/>
          <a:p>
            <a:pPr marL="0" indent="0">
              <a:buNone/>
            </a:pPr>
            <a:r>
              <a:rPr lang="en-GB" sz="3200" i="0">
                <a:solidFill>
                  <a:srgbClr val="000000"/>
                </a:solidFill>
                <a:effectLst/>
                <a:latin typeface="Times New Roman" panose="02020603050405020304" pitchFamily="18" charset="0"/>
                <a:cs typeface="Times New Roman" panose="02020603050405020304" pitchFamily="18" charset="0"/>
              </a:rPr>
              <a:t>2. Changes in rainfall patterns: In some areas, droughts and fires happen, whereas in other areas, flooding takes place. This all is due to changes in rainfall pattern.</a:t>
            </a:r>
          </a:p>
          <a:p>
            <a:pPr marL="0" indent="0">
              <a:buNone/>
            </a:pPr>
            <a:r>
              <a:rPr lang="en-GB" sz="3200" i="0">
                <a:solidFill>
                  <a:srgbClr val="000000"/>
                </a:solidFill>
                <a:effectLst/>
                <a:latin typeface="Times New Roman" panose="02020603050405020304" pitchFamily="18" charset="0"/>
                <a:cs typeface="Times New Roman" panose="02020603050405020304" pitchFamily="18" charset="0"/>
              </a:rPr>
              <a:t>3. Melting of the ice peaks: Due to melting of the ice peaks, there is loss of habitat near the poles. Now the polar bears are considered to be greatly endangered by the shortening of their feeding season because of declining ice packs. </a:t>
            </a:r>
          </a:p>
          <a:p>
            <a:pPr marL="0" indent="0">
              <a:buNone/>
            </a:pPr>
            <a:r>
              <a:rPr lang="en-GB" sz="3200" i="0">
                <a:solidFill>
                  <a:srgbClr val="000000"/>
                </a:solidFill>
                <a:effectLst/>
                <a:latin typeface="Times New Roman" panose="02020603050405020304" pitchFamily="18" charset="0"/>
                <a:cs typeface="Times New Roman" panose="02020603050405020304" pitchFamily="18" charset="0"/>
              </a:rPr>
              <a:t>4. Melting glaciers: There is a significant melting of old glaciers.</a:t>
            </a:r>
          </a:p>
          <a:p>
            <a:pPr marL="0" indent="0">
              <a:buNone/>
            </a:pPr>
            <a:r>
              <a:rPr lang="en-GB" sz="3200" i="0">
                <a:solidFill>
                  <a:srgbClr val="000000"/>
                </a:solidFill>
                <a:effectLst/>
                <a:latin typeface="Times New Roman" panose="02020603050405020304" pitchFamily="18" charset="0"/>
                <a:cs typeface="Times New Roman" panose="02020603050405020304" pitchFamily="18" charset="0"/>
              </a:rPr>
              <a:t>5. Spread of disease: There is spread of diseases like malaria due to migration to newer and currently warmer regions.</a:t>
            </a:r>
            <a:endParaRPr lang="en-US" sz="3200" i="0">
              <a:solidFill>
                <a:srgbClr val="000000"/>
              </a:solidFill>
              <a:effectLst/>
              <a:latin typeface="Times New Roman" panose="02020603050405020304" pitchFamily="18" charset="0"/>
              <a:cs typeface="Times New Roman" panose="02020603050405020304" pitchFamily="18" charset="0"/>
            </a:endParaRPr>
          </a:p>
          <a:p>
            <a:pPr marL="0" indent="0">
              <a:buNone/>
            </a:pPr>
            <a:r>
              <a:rPr lang="en-GB" sz="3200" i="0">
                <a:solidFill>
                  <a:srgbClr val="000000"/>
                </a:solidFill>
                <a:effectLst/>
                <a:latin typeface="Times New Roman" panose="02020603050405020304" pitchFamily="18" charset="0"/>
                <a:cs typeface="Times New Roman" panose="02020603050405020304" pitchFamily="18" charset="0"/>
              </a:rPr>
              <a:t>6</a:t>
            </a:r>
            <a:r>
              <a:rPr lang="en-US" sz="3200" i="0">
                <a:solidFill>
                  <a:srgbClr val="000000"/>
                </a:solidFill>
                <a:effectLst/>
                <a:latin typeface="Times New Roman" panose="02020603050405020304" pitchFamily="18" charset="0"/>
                <a:cs typeface="Times New Roman" panose="02020603050405020304" pitchFamily="18" charset="0"/>
              </a:rPr>
              <a:t>.</a:t>
            </a:r>
            <a:r>
              <a:rPr lang="en-GB" sz="3200" i="0">
                <a:solidFill>
                  <a:srgbClr val="000000"/>
                </a:solidFill>
                <a:effectLst/>
                <a:latin typeface="Times New Roman" panose="02020603050405020304" pitchFamily="18" charset="0"/>
                <a:cs typeface="Times New Roman" panose="02020603050405020304" pitchFamily="18" charset="0"/>
              </a:rPr>
              <a:t> Thinning of Coral Reefs due to warming seas as well as acidification because of carbonic acid formation: Almost one-third of coral reefs are now severely damaged by warming seas</a:t>
            </a:r>
            <a:r>
              <a:rPr lang="en-GB" sz="3200" b="0" i="0">
                <a:solidFill>
                  <a:srgbClr val="000000"/>
                </a:solidFill>
                <a:effectLst/>
                <a:latin typeface="Roboto" panose="02000000000000000000" pitchFamily="2" charset="0"/>
              </a:rPr>
              <a:t>.</a:t>
            </a:r>
            <a:endParaRPr lang="en-GB" sz="3200" i="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9665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67813A-90E4-274F-B8DB-FFFD602C151E}"/>
              </a:ext>
            </a:extLst>
          </p:cNvPr>
          <p:cNvSpPr>
            <a:spLocks noGrp="1"/>
          </p:cNvSpPr>
          <p:nvPr>
            <p:ph idx="1"/>
          </p:nvPr>
        </p:nvSpPr>
        <p:spPr>
          <a:xfrm>
            <a:off x="383474" y="222661"/>
            <a:ext cx="11578442" cy="6519059"/>
          </a:xfrm>
        </p:spPr>
        <p:txBody>
          <a:bodyPr>
            <a:normAutofit fontScale="77500" lnSpcReduction="20000"/>
          </a:bodyPr>
          <a:lstStyle/>
          <a:p>
            <a:pPr marL="0" indent="0">
              <a:buNone/>
            </a:pPr>
            <a:endParaRPr lang="en-US" sz="3800" i="0">
              <a:effectLst/>
              <a:latin typeface="Times New Roman" panose="02020603050405020304" pitchFamily="18" charset="0"/>
              <a:cs typeface="Times New Roman" panose="02020603050405020304" pitchFamily="18" charset="0"/>
            </a:endParaRPr>
          </a:p>
          <a:p>
            <a:pPr marL="0" indent="0">
              <a:buNone/>
            </a:pPr>
            <a:r>
              <a:rPr lang="en-GB" sz="3800" i="0">
                <a:effectLst/>
                <a:latin typeface="Times New Roman" panose="02020603050405020304" pitchFamily="18" charset="0"/>
                <a:cs typeface="Times New Roman" panose="02020603050405020304" pitchFamily="18" charset="0"/>
              </a:rPr>
              <a:t>7. Loss of Plankton owing to warming seas: The large (900 miles long) Aleutian island ecosystems consisting of whales, sea lions, sea urchins, kelp beds, fish, and other aquatic animals, has now reduced due to loss of plankton.</a:t>
            </a:r>
            <a:endParaRPr lang="en-US" sz="3800" i="0">
              <a:effectLst/>
              <a:latin typeface="Times New Roman" panose="02020603050405020304" pitchFamily="18" charset="0"/>
              <a:cs typeface="Times New Roman" panose="02020603050405020304" pitchFamily="18" charset="0"/>
            </a:endParaRPr>
          </a:p>
          <a:p>
            <a:pPr marL="0" indent="0">
              <a:buNone/>
            </a:pPr>
            <a:r>
              <a:rPr lang="en-GB" sz="3800" b="1" i="0">
                <a:effectLst/>
                <a:latin typeface="Times New Roman" panose="02020603050405020304" pitchFamily="18" charset="0"/>
                <a:cs typeface="Times New Roman" panose="02020603050405020304" pitchFamily="18" charset="0"/>
              </a:rPr>
              <a:t>With these adverse effects of global warming happening across the planet, we need to implement ways to stop global warming and protect the planet</a:t>
            </a:r>
            <a:r>
              <a:rPr lang="en-GB" sz="3800" i="0">
                <a:effectLst/>
                <a:latin typeface="Times New Roman" panose="02020603050405020304" pitchFamily="18" charset="0"/>
                <a:cs typeface="Times New Roman" panose="02020603050405020304" pitchFamily="18" charset="0"/>
              </a:rPr>
              <a:t>.</a:t>
            </a:r>
            <a:endParaRPr lang="en-US" sz="3800" i="0">
              <a:effectLst/>
              <a:latin typeface="Times New Roman" panose="02020603050405020304" pitchFamily="18" charset="0"/>
              <a:cs typeface="Times New Roman" panose="02020603050405020304" pitchFamily="18" charset="0"/>
            </a:endParaRPr>
          </a:p>
          <a:p>
            <a:pPr marL="0" indent="0" fontAlgn="base">
              <a:buNone/>
            </a:pPr>
            <a:r>
              <a:rPr lang="en-GB" sz="3800" i="0" u="sng">
                <a:effectLst/>
                <a:latin typeface="Times New Roman" panose="02020603050405020304" pitchFamily="18" charset="0"/>
                <a:cs typeface="Times New Roman" panose="02020603050405020304" pitchFamily="18" charset="0"/>
              </a:rPr>
              <a:t>Recycle more</a:t>
            </a:r>
          </a:p>
          <a:p>
            <a:pPr fontAlgn="base"/>
            <a:r>
              <a:rPr lang="en-GB" sz="3800" i="0">
                <a:effectLst/>
                <a:latin typeface="Times New Roman" panose="02020603050405020304" pitchFamily="18" charset="0"/>
                <a:cs typeface="Times New Roman" panose="02020603050405020304" pitchFamily="18" charset="0"/>
              </a:rPr>
              <a:t>The aim is to cut down the amount of carbon dioxide released in the environment. If you even recycle half of the waste produced at home, you can save up to 2000 pounds of CO</a:t>
            </a:r>
            <a:r>
              <a:rPr lang="en-GB" sz="3800" i="0" baseline="-25000">
                <a:effectLst/>
                <a:latin typeface="Times New Roman" panose="02020603050405020304" pitchFamily="18" charset="0"/>
                <a:cs typeface="Times New Roman" panose="02020603050405020304" pitchFamily="18" charset="0"/>
              </a:rPr>
              <a:t>2 </a:t>
            </a:r>
            <a:r>
              <a:rPr lang="en-GB" sz="3800" i="0">
                <a:effectLst/>
                <a:latin typeface="Times New Roman" panose="02020603050405020304" pitchFamily="18" charset="0"/>
                <a:cs typeface="Times New Roman" panose="02020603050405020304" pitchFamily="18" charset="0"/>
              </a:rPr>
              <a:t>every year.</a:t>
            </a:r>
          </a:p>
          <a:p>
            <a:pPr marL="0" indent="0" fontAlgn="base">
              <a:buNone/>
            </a:pPr>
            <a:r>
              <a:rPr lang="en-GB" sz="3800" i="0" u="sng">
                <a:effectLst/>
                <a:latin typeface="Times New Roman" panose="02020603050405020304" pitchFamily="18" charset="0"/>
                <a:cs typeface="Times New Roman" panose="02020603050405020304" pitchFamily="18" charset="0"/>
              </a:rPr>
              <a:t>Drive less</a:t>
            </a:r>
          </a:p>
          <a:p>
            <a:pPr fontAlgn="base"/>
            <a:r>
              <a:rPr lang="en-GB" sz="3800" i="0">
                <a:effectLst/>
                <a:latin typeface="Times New Roman" panose="02020603050405020304" pitchFamily="18" charset="0"/>
                <a:cs typeface="Times New Roman" panose="02020603050405020304" pitchFamily="18" charset="0"/>
              </a:rPr>
              <a:t>Air pollution is one of the major factors that lead to an increase in greenhouse gases. Minimise the use of cars and make use of public transportation. Try walking, biking or carpooling whenever possible. If you reduce the driving hours, you will end up saving one pound of CO</a:t>
            </a:r>
            <a:r>
              <a:rPr lang="en-GB" sz="3800" i="0" baseline="-25000">
                <a:effectLst/>
                <a:latin typeface="Times New Roman" panose="02020603050405020304" pitchFamily="18" charset="0"/>
                <a:cs typeface="Times New Roman" panose="02020603050405020304" pitchFamily="18" charset="0"/>
              </a:rPr>
              <a:t>2 </a:t>
            </a:r>
            <a:r>
              <a:rPr lang="en-GB" sz="3800" i="0">
                <a:effectLst/>
                <a:latin typeface="Times New Roman" panose="02020603050405020304" pitchFamily="18" charset="0"/>
                <a:cs typeface="Times New Roman" panose="02020603050405020304" pitchFamily="18" charset="0"/>
              </a:rPr>
              <a:t>for every mile.</a:t>
            </a:r>
          </a:p>
          <a:p>
            <a:pPr marL="0" indent="0">
              <a:buNone/>
            </a:pPr>
            <a:endParaRPr lang="en-GB" b="0" i="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3944618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6CC0E3-2C53-5743-B5C2-35A53319827F}"/>
              </a:ext>
            </a:extLst>
          </p:cNvPr>
          <p:cNvSpPr>
            <a:spLocks noGrp="1"/>
          </p:cNvSpPr>
          <p:nvPr>
            <p:ph idx="1"/>
          </p:nvPr>
        </p:nvSpPr>
        <p:spPr>
          <a:xfrm>
            <a:off x="0" y="606136"/>
            <a:ext cx="12192000" cy="5974772"/>
          </a:xfrm>
        </p:spPr>
        <p:txBody>
          <a:bodyPr>
            <a:noAutofit/>
          </a:bodyPr>
          <a:lstStyle/>
          <a:p>
            <a:pPr marL="0" indent="0" fontAlgn="base">
              <a:buNone/>
            </a:pPr>
            <a:r>
              <a:rPr lang="en-GB" sz="3200" i="0" u="sng">
                <a:effectLst/>
                <a:latin typeface="Times New Roman" panose="02020603050405020304" pitchFamily="18" charset="0"/>
                <a:cs typeface="Times New Roman" panose="02020603050405020304" pitchFamily="18" charset="0"/>
              </a:rPr>
              <a:t>Plant trees</a:t>
            </a:r>
          </a:p>
          <a:p>
            <a:pPr fontAlgn="base"/>
            <a:r>
              <a:rPr lang="en-GB" sz="3200" i="0">
                <a:effectLst/>
                <a:latin typeface="Times New Roman" panose="02020603050405020304" pitchFamily="18" charset="0"/>
                <a:cs typeface="Times New Roman" panose="02020603050405020304" pitchFamily="18" charset="0"/>
              </a:rPr>
              <a:t>Deforestation plays an important role in global warming and climatic changes. Planting trees is helpful as they absorb carbon dioxide from the atmosphere and regulate the climate. Hence, there is a dire need to plant more trees because a single tree can absorb one ton of CO</a:t>
            </a:r>
            <a:r>
              <a:rPr lang="en-GB" sz="3200" i="0" baseline="-25000">
                <a:effectLst/>
                <a:latin typeface="Times New Roman" panose="02020603050405020304" pitchFamily="18" charset="0"/>
                <a:cs typeface="Times New Roman" panose="02020603050405020304" pitchFamily="18" charset="0"/>
              </a:rPr>
              <a:t>2</a:t>
            </a:r>
            <a:r>
              <a:rPr lang="en-GB" sz="3200" i="0">
                <a:effectLst/>
                <a:latin typeface="Times New Roman" panose="02020603050405020304" pitchFamily="18" charset="0"/>
                <a:cs typeface="Times New Roman" panose="02020603050405020304" pitchFamily="18" charset="0"/>
              </a:rPr>
              <a:t> in its lifetime.</a:t>
            </a:r>
          </a:p>
          <a:p>
            <a:pPr marL="0" indent="0" fontAlgn="base">
              <a:buNone/>
            </a:pPr>
            <a:r>
              <a:rPr lang="en-GB" sz="3200" i="0" u="sng">
                <a:effectLst/>
                <a:latin typeface="Times New Roman" panose="02020603050405020304" pitchFamily="18" charset="0"/>
                <a:cs typeface="Times New Roman" panose="02020603050405020304" pitchFamily="18" charset="0"/>
              </a:rPr>
              <a:t>Switch to renewable energy</a:t>
            </a:r>
          </a:p>
          <a:p>
            <a:pPr fontAlgn="base"/>
            <a:r>
              <a:rPr lang="en-GB" sz="3200" i="0">
                <a:effectLst/>
                <a:latin typeface="Times New Roman" panose="02020603050405020304" pitchFamily="18" charset="0"/>
                <a:cs typeface="Times New Roman" panose="02020603050405020304" pitchFamily="18" charset="0"/>
              </a:rPr>
              <a:t>One of the most effective ways to prevent global warming is to start using renewable energy sources such as solar, geothermal, wind and biomass, and stop using fossil fuels.</a:t>
            </a:r>
            <a:r>
              <a:rPr lang="en-US" sz="3200" i="0">
                <a:effectLst/>
                <a:latin typeface="Times New Roman" panose="02020603050405020304" pitchFamily="18" charset="0"/>
                <a:cs typeface="Times New Roman" panose="02020603050405020304" pitchFamily="18" charset="0"/>
              </a:rPr>
              <a:t>We should </a:t>
            </a:r>
            <a:r>
              <a:rPr lang="en-US" sz="3200">
                <a:latin typeface="Times New Roman" panose="02020603050405020304" pitchFamily="18" charset="0"/>
                <a:cs typeface="Times New Roman" panose="02020603050405020304" pitchFamily="18" charset="0"/>
              </a:rPr>
              <a:t>u</a:t>
            </a:r>
            <a:r>
              <a:rPr lang="en-GB" sz="3200" i="0">
                <a:effectLst/>
                <a:latin typeface="Times New Roman" panose="02020603050405020304" pitchFamily="18" charset="0"/>
                <a:cs typeface="Times New Roman" panose="02020603050405020304" pitchFamily="18" charset="0"/>
              </a:rPr>
              <a:t>se renewable energy resources to supply power to </a:t>
            </a:r>
            <a:r>
              <a:rPr lang="en-US" sz="3200" i="0">
                <a:effectLst/>
                <a:latin typeface="Times New Roman" panose="02020603050405020304" pitchFamily="18" charset="0"/>
                <a:cs typeface="Times New Roman" panose="02020603050405020304" pitchFamily="18" charset="0"/>
              </a:rPr>
              <a:t>our </a:t>
            </a:r>
            <a:r>
              <a:rPr lang="en-GB" sz="3200" i="0">
                <a:effectLst/>
                <a:latin typeface="Times New Roman" panose="02020603050405020304" pitchFamily="18" charset="0"/>
                <a:cs typeface="Times New Roman" panose="02020603050405020304" pitchFamily="18" charset="0"/>
              </a:rPr>
              <a:t>home</a:t>
            </a:r>
            <a:r>
              <a:rPr lang="en-US" sz="3200" i="0">
                <a:effectLst/>
                <a:latin typeface="Times New Roman" panose="02020603050405020304" pitchFamily="18" charset="0"/>
                <a:cs typeface="Times New Roman" panose="02020603050405020304" pitchFamily="18" charset="0"/>
              </a:rPr>
              <a:t>s</a:t>
            </a:r>
            <a:r>
              <a:rPr lang="en-GB" sz="3200" i="0">
                <a:effectLst/>
                <a:latin typeface="Times New Roman" panose="02020603050405020304" pitchFamily="18" charset="0"/>
                <a:cs typeface="Times New Roman" panose="02020603050405020304" pitchFamily="18" charset="0"/>
              </a:rPr>
              <a:t>.</a:t>
            </a:r>
          </a:p>
          <a:p>
            <a:pPr marL="0" indent="0" fontAlgn="base">
              <a:buNone/>
            </a:pPr>
            <a:endParaRPr lang="en-US" sz="3200" i="0">
              <a:solidFill>
                <a:srgbClr val="626262"/>
              </a:solidFill>
              <a:effectLst/>
              <a:latin typeface="Times New Roman" panose="02020603050405020304" pitchFamily="18" charset="0"/>
              <a:cs typeface="Times New Roman" panose="02020603050405020304" pitchFamily="18" charset="0"/>
            </a:endParaRPr>
          </a:p>
          <a:p>
            <a:pPr marL="0" indent="0" fontAlgn="base">
              <a:buNone/>
            </a:pPr>
            <a:endParaRPr lang="en-GB" sz="3200" i="0">
              <a:solidFill>
                <a:srgbClr val="626262"/>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1877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7E2969-6185-F641-8A84-72AE635FF01C}"/>
              </a:ext>
            </a:extLst>
          </p:cNvPr>
          <p:cNvSpPr>
            <a:spLocks noGrp="1"/>
          </p:cNvSpPr>
          <p:nvPr>
            <p:ph idx="1"/>
          </p:nvPr>
        </p:nvSpPr>
        <p:spPr>
          <a:xfrm>
            <a:off x="272143" y="136070"/>
            <a:ext cx="11652662" cy="6494319"/>
          </a:xfrm>
        </p:spPr>
        <p:txBody>
          <a:bodyPr>
            <a:normAutofit fontScale="92500" lnSpcReduction="10000"/>
          </a:bodyPr>
          <a:lstStyle/>
          <a:p>
            <a:pPr marL="0" indent="0" fontAlgn="base">
              <a:buNone/>
            </a:pPr>
            <a:r>
              <a:rPr lang="en-GB" sz="3200" i="0" u="sng">
                <a:effectLst/>
                <a:latin typeface="Times New Roman" panose="02020603050405020304" pitchFamily="18" charset="0"/>
                <a:cs typeface="Times New Roman" panose="02020603050405020304" pitchFamily="18" charset="0"/>
              </a:rPr>
              <a:t>Use energy-efficient devices</a:t>
            </a:r>
          </a:p>
          <a:p>
            <a:pPr fontAlgn="base"/>
            <a:r>
              <a:rPr lang="en-GB" sz="3200" i="0">
                <a:effectLst/>
                <a:latin typeface="Times New Roman" panose="02020603050405020304" pitchFamily="18" charset="0"/>
                <a:cs typeface="Times New Roman" panose="02020603050405020304" pitchFamily="18" charset="0"/>
              </a:rPr>
              <a:t>By investing in energy-efficient devices such as bulbs, LED lights or solar-powered shower system, you can reduce the energy consumption and help in the production of clean energy. It is not only the cheapest way to reduce greenhouse gas emissions but it also reduces the amount of carbon dioxide released in the atmosphere.</a:t>
            </a:r>
            <a:endParaRPr lang="en-US" sz="3200" i="0">
              <a:effectLst/>
              <a:latin typeface="Times New Roman" panose="02020603050405020304" pitchFamily="18" charset="0"/>
              <a:cs typeface="Times New Roman" panose="02020603050405020304" pitchFamily="18" charset="0"/>
            </a:endParaRPr>
          </a:p>
          <a:p>
            <a:pPr marL="0" indent="0" fontAlgn="base">
              <a:buNone/>
            </a:pPr>
            <a:r>
              <a:rPr lang="en-GB" sz="3200" i="0" u="sng">
                <a:effectLst/>
                <a:latin typeface="Times New Roman" panose="02020603050405020304" pitchFamily="18" charset="0"/>
                <a:cs typeface="Times New Roman" panose="02020603050405020304" pitchFamily="18" charset="0"/>
              </a:rPr>
              <a:t>Use less hot water</a:t>
            </a:r>
          </a:p>
          <a:p>
            <a:pPr fontAlgn="base"/>
            <a:r>
              <a:rPr lang="en-US" sz="3200">
                <a:latin typeface="Times New Roman" panose="02020603050405020304" pitchFamily="18" charset="0"/>
                <a:cs typeface="Times New Roman" panose="02020603050405020304" pitchFamily="18" charset="0"/>
              </a:rPr>
              <a:t>We </a:t>
            </a:r>
            <a:r>
              <a:rPr lang="en-GB" sz="3200" i="0">
                <a:effectLst/>
                <a:latin typeface="Times New Roman" panose="02020603050405020304" pitchFamily="18" charset="0"/>
                <a:cs typeface="Times New Roman" panose="02020603050405020304" pitchFamily="18" charset="0"/>
              </a:rPr>
              <a:t>can save 500 pounds of CO</a:t>
            </a:r>
            <a:r>
              <a:rPr lang="en-GB" sz="3200" i="0" baseline="-25000">
                <a:effectLst/>
                <a:latin typeface="Times New Roman" panose="02020603050405020304" pitchFamily="18" charset="0"/>
                <a:cs typeface="Times New Roman" panose="02020603050405020304" pitchFamily="18" charset="0"/>
              </a:rPr>
              <a:t>2 </a:t>
            </a:r>
            <a:r>
              <a:rPr lang="en-GB" sz="3200" i="0">
                <a:effectLst/>
                <a:latin typeface="Times New Roman" panose="02020603050405020304" pitchFamily="18" charset="0"/>
                <a:cs typeface="Times New Roman" panose="02020603050405020304" pitchFamily="18" charset="0"/>
              </a:rPr>
              <a:t>per year if </a:t>
            </a:r>
            <a:r>
              <a:rPr lang="en-US" sz="3200" i="0">
                <a:effectLst/>
                <a:latin typeface="Times New Roman" panose="02020603050405020304" pitchFamily="18" charset="0"/>
                <a:cs typeface="Times New Roman" panose="02020603050405020304" pitchFamily="18" charset="0"/>
              </a:rPr>
              <a:t>we </a:t>
            </a:r>
            <a:r>
              <a:rPr lang="en-GB" sz="3200" i="0">
                <a:effectLst/>
                <a:latin typeface="Times New Roman" panose="02020603050405020304" pitchFamily="18" charset="0"/>
                <a:cs typeface="Times New Roman" panose="02020603050405020304" pitchFamily="18" charset="0"/>
              </a:rPr>
              <a:t>switch to cold showers and stop using hot water to wash clothes</a:t>
            </a:r>
            <a:r>
              <a:rPr lang="en-US" sz="3200" i="0">
                <a:effectLst/>
                <a:latin typeface="Times New Roman" panose="02020603050405020304" pitchFamily="18" charset="0"/>
                <a:cs typeface="Times New Roman" panose="02020603050405020304" pitchFamily="18" charset="0"/>
              </a:rPr>
              <a:t>.We should </a:t>
            </a:r>
            <a:r>
              <a:rPr lang="en-US" sz="3200">
                <a:latin typeface="Times New Roman" panose="02020603050405020304" pitchFamily="18" charset="0"/>
                <a:cs typeface="Times New Roman" panose="02020603050405020304" pitchFamily="18" charset="0"/>
              </a:rPr>
              <a:t>t</a:t>
            </a:r>
            <a:r>
              <a:rPr lang="en-GB" sz="3200" i="0">
                <a:effectLst/>
                <a:latin typeface="Times New Roman" panose="02020603050405020304" pitchFamily="18" charset="0"/>
                <a:cs typeface="Times New Roman" panose="02020603050405020304" pitchFamily="18" charset="0"/>
              </a:rPr>
              <a:t>ry installing energy-efficient geysers that consume less energy.</a:t>
            </a:r>
          </a:p>
          <a:p>
            <a:pPr marL="0" indent="0" fontAlgn="base">
              <a:buNone/>
            </a:pPr>
            <a:r>
              <a:rPr lang="en-GB" sz="3200" i="0" u="sng">
                <a:effectLst/>
                <a:latin typeface="Times New Roman" panose="02020603050405020304" pitchFamily="18" charset="0"/>
                <a:cs typeface="Times New Roman" panose="02020603050405020304" pitchFamily="18" charset="0"/>
              </a:rPr>
              <a:t>Turn off electronic devices</a:t>
            </a:r>
          </a:p>
          <a:p>
            <a:pPr fontAlgn="base"/>
            <a:r>
              <a:rPr lang="en-GB" sz="3200" i="0">
                <a:effectLst/>
                <a:latin typeface="Times New Roman" panose="02020603050405020304" pitchFamily="18" charset="0"/>
                <a:cs typeface="Times New Roman" panose="02020603050405020304" pitchFamily="18" charset="0"/>
              </a:rPr>
              <a:t>Ensure turning off electronic devices such as television, computer, stereo, music player when not in use. This can help in saving fuel that is used to generate electricity which in turn can reduce thousand tons of carbon dioxide released in the atmosphere.</a:t>
            </a:r>
          </a:p>
          <a:p>
            <a:pPr fontAlgn="base"/>
            <a:endParaRPr lang="en-GB" b="0" i="0">
              <a:solidFill>
                <a:srgbClr val="626262"/>
              </a:solidFill>
              <a:effectLst/>
              <a:latin typeface="Roboto" panose="02000000000000000000" pitchFamily="2" charset="0"/>
            </a:endParaRPr>
          </a:p>
        </p:txBody>
      </p:sp>
    </p:spTree>
    <p:extLst>
      <p:ext uri="{BB962C8B-B14F-4D97-AF65-F5344CB8AC3E}">
        <p14:creationId xmlns:p14="http://schemas.microsoft.com/office/powerpoint/2010/main" val="2314972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121834-5A9C-5D42-8342-772AB6B92952}"/>
              </a:ext>
            </a:extLst>
          </p:cNvPr>
          <p:cNvSpPr>
            <a:spLocks noGrp="1"/>
          </p:cNvSpPr>
          <p:nvPr>
            <p:ph idx="1"/>
          </p:nvPr>
        </p:nvSpPr>
        <p:spPr>
          <a:xfrm>
            <a:off x="321623" y="507175"/>
            <a:ext cx="11318669" cy="6209806"/>
          </a:xfrm>
        </p:spPr>
        <p:txBody>
          <a:bodyPr>
            <a:normAutofit/>
          </a:bodyPr>
          <a:lstStyle/>
          <a:p>
            <a:pPr marL="0" indent="0" fontAlgn="base">
              <a:buNone/>
            </a:pPr>
            <a:r>
              <a:rPr lang="en-GB" sz="3200" i="0" u="sng">
                <a:effectLst/>
                <a:latin typeface="Times New Roman" panose="02020603050405020304" pitchFamily="18" charset="0"/>
                <a:cs typeface="Times New Roman" panose="02020603050405020304" pitchFamily="18" charset="0"/>
              </a:rPr>
              <a:t>Spread awareness</a:t>
            </a:r>
          </a:p>
          <a:p>
            <a:pPr fontAlgn="base"/>
            <a:r>
              <a:rPr lang="en-US" sz="3200" b="0" i="0">
                <a:effectLst/>
                <a:latin typeface="Times New Roman" panose="02020603050405020304" pitchFamily="18" charset="0"/>
                <a:cs typeface="Times New Roman" panose="02020603050405020304" pitchFamily="18" charset="0"/>
              </a:rPr>
              <a:t>One should </a:t>
            </a:r>
            <a:r>
              <a:rPr lang="en-US" sz="3200">
                <a:latin typeface="Times New Roman" panose="02020603050405020304" pitchFamily="18" charset="0"/>
                <a:cs typeface="Times New Roman" panose="02020603050405020304" pitchFamily="18" charset="0"/>
              </a:rPr>
              <a:t>s</a:t>
            </a:r>
            <a:r>
              <a:rPr lang="en-GB" sz="3200" b="0" i="0">
                <a:effectLst/>
                <a:latin typeface="Times New Roman" panose="02020603050405020304" pitchFamily="18" charset="0"/>
                <a:cs typeface="Times New Roman" panose="02020603050405020304" pitchFamily="18" charset="0"/>
              </a:rPr>
              <a:t>peak up about global warming, its consequences, causes and  steps </a:t>
            </a:r>
            <a:r>
              <a:rPr lang="en-US" sz="3200" b="0" i="0">
                <a:effectLst/>
                <a:latin typeface="Times New Roman" panose="02020603050405020304" pitchFamily="18" charset="0"/>
                <a:cs typeface="Times New Roman" panose="02020603050405020304" pitchFamily="18" charset="0"/>
              </a:rPr>
              <a:t>that</a:t>
            </a:r>
            <a:r>
              <a:rPr lang="en-GB" sz="3200" b="0" i="0">
                <a:effectLst/>
                <a:latin typeface="Times New Roman" panose="02020603050405020304" pitchFamily="18" charset="0"/>
                <a:cs typeface="Times New Roman" panose="02020603050405020304" pitchFamily="18" charset="0"/>
              </a:rPr>
              <a:t> can </a:t>
            </a:r>
            <a:r>
              <a:rPr lang="en-US" sz="3200" b="0" i="0">
                <a:effectLst/>
                <a:latin typeface="Times New Roman" panose="02020603050405020304" pitchFamily="18" charset="0"/>
                <a:cs typeface="Times New Roman" panose="02020603050405020304" pitchFamily="18" charset="0"/>
              </a:rPr>
              <a:t>be </a:t>
            </a:r>
            <a:r>
              <a:rPr lang="en-GB" sz="3200" b="0" i="0">
                <a:effectLst/>
                <a:latin typeface="Times New Roman" panose="02020603050405020304" pitchFamily="18" charset="0"/>
                <a:cs typeface="Times New Roman" panose="02020603050405020304" pitchFamily="18" charset="0"/>
              </a:rPr>
              <a:t>take</a:t>
            </a:r>
            <a:r>
              <a:rPr lang="en-US" sz="3200" b="0" i="0">
                <a:effectLst/>
                <a:latin typeface="Times New Roman" panose="02020603050405020304" pitchFamily="18" charset="0"/>
                <a:cs typeface="Times New Roman" panose="02020603050405020304" pitchFamily="18" charset="0"/>
              </a:rPr>
              <a:t>n</a:t>
            </a:r>
            <a:r>
              <a:rPr lang="en-GB" sz="3200" b="0" i="0">
                <a:effectLst/>
                <a:latin typeface="Times New Roman" panose="02020603050405020304" pitchFamily="18" charset="0"/>
                <a:cs typeface="Times New Roman" panose="02020603050405020304" pitchFamily="18" charset="0"/>
              </a:rPr>
              <a:t> to prevent global warming with </a:t>
            </a:r>
            <a:r>
              <a:rPr lang="en-US" sz="3200" b="0" i="0">
                <a:effectLst/>
                <a:latin typeface="Times New Roman" panose="02020603050405020304" pitchFamily="18" charset="0"/>
                <a:cs typeface="Times New Roman" panose="02020603050405020304" pitchFamily="18" charset="0"/>
              </a:rPr>
              <a:t>our</a:t>
            </a:r>
            <a:r>
              <a:rPr lang="en-GB" sz="3200" b="0" i="0">
                <a:effectLst/>
                <a:latin typeface="Times New Roman" panose="02020603050405020304" pitchFamily="18" charset="0"/>
                <a:cs typeface="Times New Roman" panose="02020603050405020304" pitchFamily="18" charset="0"/>
              </a:rPr>
              <a:t> friends, family and colleagues.</a:t>
            </a:r>
            <a:r>
              <a:rPr lang="en-US" sz="3200" b="0" i="0">
                <a:effectLst/>
                <a:latin typeface="Times New Roman" panose="02020603050405020304" pitchFamily="18" charset="0"/>
                <a:cs typeface="Times New Roman" panose="02020603050405020304" pitchFamily="18" charset="0"/>
              </a:rPr>
              <a:t>We should</a:t>
            </a:r>
            <a:r>
              <a:rPr lang="en-GB" sz="3200" b="0" i="0">
                <a:effectLst/>
                <a:latin typeface="Times New Roman" panose="02020603050405020304" pitchFamily="18" charset="0"/>
                <a:cs typeface="Times New Roman" panose="02020603050405020304" pitchFamily="18" charset="0"/>
              </a:rPr>
              <a:t> </a:t>
            </a:r>
            <a:r>
              <a:rPr lang="en-US" sz="3200" b="0" i="0">
                <a:effectLst/>
                <a:latin typeface="Times New Roman" panose="02020603050405020304" pitchFamily="18" charset="0"/>
                <a:cs typeface="Times New Roman" panose="02020603050405020304" pitchFamily="18" charset="0"/>
              </a:rPr>
              <a:t>u</a:t>
            </a:r>
            <a:r>
              <a:rPr lang="en-GB" sz="3200" b="0" i="0">
                <a:effectLst/>
                <a:latin typeface="Times New Roman" panose="02020603050405020304" pitchFamily="18" charset="0"/>
                <a:cs typeface="Times New Roman" panose="02020603050405020304" pitchFamily="18" charset="0"/>
              </a:rPr>
              <a:t>se the power of social media to voice out our concerns about climate change.</a:t>
            </a:r>
            <a:endParaRPr lang="en-US" sz="3200">
              <a:latin typeface="Times New Roman" panose="02020603050405020304" pitchFamily="18" charset="0"/>
              <a:cs typeface="Times New Roman" panose="02020603050405020304" pitchFamily="18" charset="0"/>
            </a:endParaRPr>
          </a:p>
          <a:p>
            <a:pPr fontAlgn="base"/>
            <a:r>
              <a:rPr lang="en-GB" sz="3200" b="0" i="0">
                <a:effectLst/>
                <a:latin typeface="Times New Roman" panose="02020603050405020304" pitchFamily="18" charset="0"/>
                <a:cs typeface="Times New Roman" panose="02020603050405020304" pitchFamily="18" charset="0"/>
              </a:rPr>
              <a:t>By following these easy tips, all of us can play a significant role in reducing carbon dioxide emission and preventing global warming, thus, preserving the planet for future generations.</a:t>
            </a:r>
            <a:endParaRPr lang="en-US" sz="3200" b="0" i="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44615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3</cp:revision>
  <dcterms:created xsi:type="dcterms:W3CDTF">2021-06-10T16:47:31Z</dcterms:created>
  <dcterms:modified xsi:type="dcterms:W3CDTF">2021-06-11T05:47:35Z</dcterms:modified>
</cp:coreProperties>
</file>