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viewProps" Target="viewProps.xml" /><Relationship Id="rId5" Type="http://schemas.openxmlformats.org/officeDocument/2006/relationships/slide" Target="slides/slide4.xml" /><Relationship Id="rId10"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ACB9D-A814-F741-9041-A7515809ECF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4B7415F-B31C-FE41-B50F-E2668E2D56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A0CED8B7-C26D-054A-9A70-5F97E8C4FAED}"/>
              </a:ext>
            </a:extLst>
          </p:cNvPr>
          <p:cNvSpPr>
            <a:spLocks noGrp="1"/>
          </p:cNvSpPr>
          <p:nvPr>
            <p:ph type="dt" sz="half" idx="10"/>
          </p:nvPr>
        </p:nvSpPr>
        <p:spPr/>
        <p:txBody>
          <a:bodyPr/>
          <a:lstStyle/>
          <a:p>
            <a:fld id="{69777238-CFD1-ED45-B101-069201B318EC}" type="datetimeFigureOut">
              <a:rPr lang="en-US" smtClean="0"/>
              <a:t>6/7/2021</a:t>
            </a:fld>
            <a:endParaRPr lang="en-US"/>
          </a:p>
        </p:txBody>
      </p:sp>
      <p:sp>
        <p:nvSpPr>
          <p:cNvPr id="5" name="Footer Placeholder 4">
            <a:extLst>
              <a:ext uri="{FF2B5EF4-FFF2-40B4-BE49-F238E27FC236}">
                <a16:creationId xmlns:a16="http://schemas.microsoft.com/office/drawing/2014/main" id="{764F7F3F-9E50-D24C-BAC0-8DF9E30138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7A79B1-0344-694D-83D5-672D17E29935}"/>
              </a:ext>
            </a:extLst>
          </p:cNvPr>
          <p:cNvSpPr>
            <a:spLocks noGrp="1"/>
          </p:cNvSpPr>
          <p:nvPr>
            <p:ph type="sldNum" sz="quarter" idx="12"/>
          </p:nvPr>
        </p:nvSpPr>
        <p:spPr/>
        <p:txBody>
          <a:bodyPr/>
          <a:lstStyle/>
          <a:p>
            <a:fld id="{EFF0F518-CE12-5043-8909-4A77A23E140D}" type="slidenum">
              <a:rPr lang="en-US" smtClean="0"/>
              <a:t>‹#›</a:t>
            </a:fld>
            <a:endParaRPr lang="en-US"/>
          </a:p>
        </p:txBody>
      </p:sp>
    </p:spTree>
    <p:extLst>
      <p:ext uri="{BB962C8B-B14F-4D97-AF65-F5344CB8AC3E}">
        <p14:creationId xmlns:p14="http://schemas.microsoft.com/office/powerpoint/2010/main" val="496834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AA203-9F03-9A49-AE1A-6C7F47C4457B}"/>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8261AE7-0AC5-7848-9829-9A4BF2C5446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D82658B-46DE-5042-ACE2-B4C18B2554D2}"/>
              </a:ext>
            </a:extLst>
          </p:cNvPr>
          <p:cNvSpPr>
            <a:spLocks noGrp="1"/>
          </p:cNvSpPr>
          <p:nvPr>
            <p:ph type="dt" sz="half" idx="10"/>
          </p:nvPr>
        </p:nvSpPr>
        <p:spPr/>
        <p:txBody>
          <a:bodyPr/>
          <a:lstStyle/>
          <a:p>
            <a:fld id="{69777238-CFD1-ED45-B101-069201B318EC}" type="datetimeFigureOut">
              <a:rPr lang="en-US" smtClean="0"/>
              <a:t>6/7/2021</a:t>
            </a:fld>
            <a:endParaRPr lang="en-US"/>
          </a:p>
        </p:txBody>
      </p:sp>
      <p:sp>
        <p:nvSpPr>
          <p:cNvPr id="5" name="Footer Placeholder 4">
            <a:extLst>
              <a:ext uri="{FF2B5EF4-FFF2-40B4-BE49-F238E27FC236}">
                <a16:creationId xmlns:a16="http://schemas.microsoft.com/office/drawing/2014/main" id="{54C745AC-8949-E74B-BB5B-85476D7637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35748A-B551-1B4C-AD3B-506422765113}"/>
              </a:ext>
            </a:extLst>
          </p:cNvPr>
          <p:cNvSpPr>
            <a:spLocks noGrp="1"/>
          </p:cNvSpPr>
          <p:nvPr>
            <p:ph type="sldNum" sz="quarter" idx="12"/>
          </p:nvPr>
        </p:nvSpPr>
        <p:spPr/>
        <p:txBody>
          <a:bodyPr/>
          <a:lstStyle/>
          <a:p>
            <a:fld id="{EFF0F518-CE12-5043-8909-4A77A23E140D}" type="slidenum">
              <a:rPr lang="en-US" smtClean="0"/>
              <a:t>‹#›</a:t>
            </a:fld>
            <a:endParaRPr lang="en-US"/>
          </a:p>
        </p:txBody>
      </p:sp>
    </p:spTree>
    <p:extLst>
      <p:ext uri="{BB962C8B-B14F-4D97-AF65-F5344CB8AC3E}">
        <p14:creationId xmlns:p14="http://schemas.microsoft.com/office/powerpoint/2010/main" val="2710672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466AB8-0A9C-644A-B805-8698A356D50B}"/>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E5960F0-5DA1-6241-91C7-DD268A5A7EE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6718E4A-A48C-154A-887E-F232AAEF931B}"/>
              </a:ext>
            </a:extLst>
          </p:cNvPr>
          <p:cNvSpPr>
            <a:spLocks noGrp="1"/>
          </p:cNvSpPr>
          <p:nvPr>
            <p:ph type="dt" sz="half" idx="10"/>
          </p:nvPr>
        </p:nvSpPr>
        <p:spPr/>
        <p:txBody>
          <a:bodyPr/>
          <a:lstStyle/>
          <a:p>
            <a:fld id="{69777238-CFD1-ED45-B101-069201B318EC}" type="datetimeFigureOut">
              <a:rPr lang="en-US" smtClean="0"/>
              <a:t>6/7/2021</a:t>
            </a:fld>
            <a:endParaRPr lang="en-US"/>
          </a:p>
        </p:txBody>
      </p:sp>
      <p:sp>
        <p:nvSpPr>
          <p:cNvPr id="5" name="Footer Placeholder 4">
            <a:extLst>
              <a:ext uri="{FF2B5EF4-FFF2-40B4-BE49-F238E27FC236}">
                <a16:creationId xmlns:a16="http://schemas.microsoft.com/office/drawing/2014/main" id="{D3C0E644-02FB-D446-92DA-EDE9FF4157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6075DB-1C8C-B04A-8683-D423A3153431}"/>
              </a:ext>
            </a:extLst>
          </p:cNvPr>
          <p:cNvSpPr>
            <a:spLocks noGrp="1"/>
          </p:cNvSpPr>
          <p:nvPr>
            <p:ph type="sldNum" sz="quarter" idx="12"/>
          </p:nvPr>
        </p:nvSpPr>
        <p:spPr/>
        <p:txBody>
          <a:bodyPr/>
          <a:lstStyle/>
          <a:p>
            <a:fld id="{EFF0F518-CE12-5043-8909-4A77A23E140D}" type="slidenum">
              <a:rPr lang="en-US" smtClean="0"/>
              <a:t>‹#›</a:t>
            </a:fld>
            <a:endParaRPr lang="en-US"/>
          </a:p>
        </p:txBody>
      </p:sp>
    </p:spTree>
    <p:extLst>
      <p:ext uri="{BB962C8B-B14F-4D97-AF65-F5344CB8AC3E}">
        <p14:creationId xmlns:p14="http://schemas.microsoft.com/office/powerpoint/2010/main" val="784936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31AA3-2DC1-7640-B4DC-39AA0895077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BB28D9C-ACCA-CA4B-BB26-C046D458C96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03D276B-6CB0-424B-B452-0080996059BB}"/>
              </a:ext>
            </a:extLst>
          </p:cNvPr>
          <p:cNvSpPr>
            <a:spLocks noGrp="1"/>
          </p:cNvSpPr>
          <p:nvPr>
            <p:ph type="dt" sz="half" idx="10"/>
          </p:nvPr>
        </p:nvSpPr>
        <p:spPr/>
        <p:txBody>
          <a:bodyPr/>
          <a:lstStyle/>
          <a:p>
            <a:fld id="{69777238-CFD1-ED45-B101-069201B318EC}" type="datetimeFigureOut">
              <a:rPr lang="en-US" smtClean="0"/>
              <a:t>6/7/2021</a:t>
            </a:fld>
            <a:endParaRPr lang="en-US"/>
          </a:p>
        </p:txBody>
      </p:sp>
      <p:sp>
        <p:nvSpPr>
          <p:cNvPr id="5" name="Footer Placeholder 4">
            <a:extLst>
              <a:ext uri="{FF2B5EF4-FFF2-40B4-BE49-F238E27FC236}">
                <a16:creationId xmlns:a16="http://schemas.microsoft.com/office/drawing/2014/main" id="{C40BCCE8-FBAA-EE40-AD31-319BF6592F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261105-3951-6646-9C06-47B3AB7EB3A8}"/>
              </a:ext>
            </a:extLst>
          </p:cNvPr>
          <p:cNvSpPr>
            <a:spLocks noGrp="1"/>
          </p:cNvSpPr>
          <p:nvPr>
            <p:ph type="sldNum" sz="quarter" idx="12"/>
          </p:nvPr>
        </p:nvSpPr>
        <p:spPr/>
        <p:txBody>
          <a:bodyPr/>
          <a:lstStyle/>
          <a:p>
            <a:fld id="{EFF0F518-CE12-5043-8909-4A77A23E140D}" type="slidenum">
              <a:rPr lang="en-US" smtClean="0"/>
              <a:t>‹#›</a:t>
            </a:fld>
            <a:endParaRPr lang="en-US"/>
          </a:p>
        </p:txBody>
      </p:sp>
    </p:spTree>
    <p:extLst>
      <p:ext uri="{BB962C8B-B14F-4D97-AF65-F5344CB8AC3E}">
        <p14:creationId xmlns:p14="http://schemas.microsoft.com/office/powerpoint/2010/main" val="1056974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B2B7E-721E-E447-B2F8-8FAA630DFAE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4A83DC5C-1E42-944B-A98F-9E2BBC9625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9BD1C71-0F72-BF42-9434-BBDB60E71C28}"/>
              </a:ext>
            </a:extLst>
          </p:cNvPr>
          <p:cNvSpPr>
            <a:spLocks noGrp="1"/>
          </p:cNvSpPr>
          <p:nvPr>
            <p:ph type="dt" sz="half" idx="10"/>
          </p:nvPr>
        </p:nvSpPr>
        <p:spPr/>
        <p:txBody>
          <a:bodyPr/>
          <a:lstStyle/>
          <a:p>
            <a:fld id="{69777238-CFD1-ED45-B101-069201B318EC}" type="datetimeFigureOut">
              <a:rPr lang="en-US" smtClean="0"/>
              <a:t>6/7/2021</a:t>
            </a:fld>
            <a:endParaRPr lang="en-US"/>
          </a:p>
        </p:txBody>
      </p:sp>
      <p:sp>
        <p:nvSpPr>
          <p:cNvPr id="5" name="Footer Placeholder 4">
            <a:extLst>
              <a:ext uri="{FF2B5EF4-FFF2-40B4-BE49-F238E27FC236}">
                <a16:creationId xmlns:a16="http://schemas.microsoft.com/office/drawing/2014/main" id="{293F4F18-D4F6-7747-8172-E6ABE719ED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9C9BAF-A354-7048-A172-E2E0B5E0A2A8}"/>
              </a:ext>
            </a:extLst>
          </p:cNvPr>
          <p:cNvSpPr>
            <a:spLocks noGrp="1"/>
          </p:cNvSpPr>
          <p:nvPr>
            <p:ph type="sldNum" sz="quarter" idx="12"/>
          </p:nvPr>
        </p:nvSpPr>
        <p:spPr/>
        <p:txBody>
          <a:bodyPr/>
          <a:lstStyle/>
          <a:p>
            <a:fld id="{EFF0F518-CE12-5043-8909-4A77A23E140D}" type="slidenum">
              <a:rPr lang="en-US" smtClean="0"/>
              <a:t>‹#›</a:t>
            </a:fld>
            <a:endParaRPr lang="en-US"/>
          </a:p>
        </p:txBody>
      </p:sp>
    </p:spTree>
    <p:extLst>
      <p:ext uri="{BB962C8B-B14F-4D97-AF65-F5344CB8AC3E}">
        <p14:creationId xmlns:p14="http://schemas.microsoft.com/office/powerpoint/2010/main" val="3833759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F5C3B-6577-0D43-A3A1-792357F7420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E9C436C-2796-5642-8509-98AD76C2518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E619D7EC-6C50-1C46-BF43-2660FD1AD52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415BEDA4-C822-AA4F-8744-3CAA8863974E}"/>
              </a:ext>
            </a:extLst>
          </p:cNvPr>
          <p:cNvSpPr>
            <a:spLocks noGrp="1"/>
          </p:cNvSpPr>
          <p:nvPr>
            <p:ph type="dt" sz="half" idx="10"/>
          </p:nvPr>
        </p:nvSpPr>
        <p:spPr/>
        <p:txBody>
          <a:bodyPr/>
          <a:lstStyle/>
          <a:p>
            <a:fld id="{69777238-CFD1-ED45-B101-069201B318EC}" type="datetimeFigureOut">
              <a:rPr lang="en-US" smtClean="0"/>
              <a:t>6/7/2021</a:t>
            </a:fld>
            <a:endParaRPr lang="en-US"/>
          </a:p>
        </p:txBody>
      </p:sp>
      <p:sp>
        <p:nvSpPr>
          <p:cNvPr id="6" name="Footer Placeholder 5">
            <a:extLst>
              <a:ext uri="{FF2B5EF4-FFF2-40B4-BE49-F238E27FC236}">
                <a16:creationId xmlns:a16="http://schemas.microsoft.com/office/drawing/2014/main" id="{59BC18AE-70E5-B447-ABBB-9BF5F2F5EA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6DD3A9-CA49-9644-B4B2-9B0E559833D9}"/>
              </a:ext>
            </a:extLst>
          </p:cNvPr>
          <p:cNvSpPr>
            <a:spLocks noGrp="1"/>
          </p:cNvSpPr>
          <p:nvPr>
            <p:ph type="sldNum" sz="quarter" idx="12"/>
          </p:nvPr>
        </p:nvSpPr>
        <p:spPr/>
        <p:txBody>
          <a:bodyPr/>
          <a:lstStyle/>
          <a:p>
            <a:fld id="{EFF0F518-CE12-5043-8909-4A77A23E140D}" type="slidenum">
              <a:rPr lang="en-US" smtClean="0"/>
              <a:t>‹#›</a:t>
            </a:fld>
            <a:endParaRPr lang="en-US"/>
          </a:p>
        </p:txBody>
      </p:sp>
    </p:spTree>
    <p:extLst>
      <p:ext uri="{BB962C8B-B14F-4D97-AF65-F5344CB8AC3E}">
        <p14:creationId xmlns:p14="http://schemas.microsoft.com/office/powerpoint/2010/main" val="2948662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E2DD8-6CE1-C34F-B334-A53CC397BE3F}"/>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B225AED-C879-FF48-8EE8-C0E70AC540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4CCE792-EF61-0F4A-A09F-F5AB85C36A2E}"/>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254D8A2F-9493-AA4F-A3B6-286A37CCFC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A5E2D7B-37B3-994F-A004-52FD94D1344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C1A7C8FE-5869-3641-8B4A-D22F9B2FBEC3}"/>
              </a:ext>
            </a:extLst>
          </p:cNvPr>
          <p:cNvSpPr>
            <a:spLocks noGrp="1"/>
          </p:cNvSpPr>
          <p:nvPr>
            <p:ph type="dt" sz="half" idx="10"/>
          </p:nvPr>
        </p:nvSpPr>
        <p:spPr/>
        <p:txBody>
          <a:bodyPr/>
          <a:lstStyle/>
          <a:p>
            <a:fld id="{69777238-CFD1-ED45-B101-069201B318EC}" type="datetimeFigureOut">
              <a:rPr lang="en-US" smtClean="0"/>
              <a:t>6/7/2021</a:t>
            </a:fld>
            <a:endParaRPr lang="en-US"/>
          </a:p>
        </p:txBody>
      </p:sp>
      <p:sp>
        <p:nvSpPr>
          <p:cNvPr id="8" name="Footer Placeholder 7">
            <a:extLst>
              <a:ext uri="{FF2B5EF4-FFF2-40B4-BE49-F238E27FC236}">
                <a16:creationId xmlns:a16="http://schemas.microsoft.com/office/drawing/2014/main" id="{271CD9CB-2FA7-2E4E-91DB-F0376BB3C09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695687-CB5E-2A4E-8B2F-16DD69C1ED7A}"/>
              </a:ext>
            </a:extLst>
          </p:cNvPr>
          <p:cNvSpPr>
            <a:spLocks noGrp="1"/>
          </p:cNvSpPr>
          <p:nvPr>
            <p:ph type="sldNum" sz="quarter" idx="12"/>
          </p:nvPr>
        </p:nvSpPr>
        <p:spPr/>
        <p:txBody>
          <a:bodyPr/>
          <a:lstStyle/>
          <a:p>
            <a:fld id="{EFF0F518-CE12-5043-8909-4A77A23E140D}" type="slidenum">
              <a:rPr lang="en-US" smtClean="0"/>
              <a:t>‹#›</a:t>
            </a:fld>
            <a:endParaRPr lang="en-US"/>
          </a:p>
        </p:txBody>
      </p:sp>
    </p:spTree>
    <p:extLst>
      <p:ext uri="{BB962C8B-B14F-4D97-AF65-F5344CB8AC3E}">
        <p14:creationId xmlns:p14="http://schemas.microsoft.com/office/powerpoint/2010/main" val="2108491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E6242-826F-C041-8190-D08988C3DBC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5811B168-D61B-3B41-BE23-29F2D179BE0B}"/>
              </a:ext>
            </a:extLst>
          </p:cNvPr>
          <p:cNvSpPr>
            <a:spLocks noGrp="1"/>
          </p:cNvSpPr>
          <p:nvPr>
            <p:ph type="dt" sz="half" idx="10"/>
          </p:nvPr>
        </p:nvSpPr>
        <p:spPr/>
        <p:txBody>
          <a:bodyPr/>
          <a:lstStyle/>
          <a:p>
            <a:fld id="{69777238-CFD1-ED45-B101-069201B318EC}" type="datetimeFigureOut">
              <a:rPr lang="en-US" smtClean="0"/>
              <a:t>6/7/2021</a:t>
            </a:fld>
            <a:endParaRPr lang="en-US"/>
          </a:p>
        </p:txBody>
      </p:sp>
      <p:sp>
        <p:nvSpPr>
          <p:cNvPr id="4" name="Footer Placeholder 3">
            <a:extLst>
              <a:ext uri="{FF2B5EF4-FFF2-40B4-BE49-F238E27FC236}">
                <a16:creationId xmlns:a16="http://schemas.microsoft.com/office/drawing/2014/main" id="{B703D0D1-85CD-1A42-9A29-76A0C8C0417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15EDC92-6A7C-B944-919D-296B342767C0}"/>
              </a:ext>
            </a:extLst>
          </p:cNvPr>
          <p:cNvSpPr>
            <a:spLocks noGrp="1"/>
          </p:cNvSpPr>
          <p:nvPr>
            <p:ph type="sldNum" sz="quarter" idx="12"/>
          </p:nvPr>
        </p:nvSpPr>
        <p:spPr/>
        <p:txBody>
          <a:bodyPr/>
          <a:lstStyle/>
          <a:p>
            <a:fld id="{EFF0F518-CE12-5043-8909-4A77A23E140D}" type="slidenum">
              <a:rPr lang="en-US" smtClean="0"/>
              <a:t>‹#›</a:t>
            </a:fld>
            <a:endParaRPr lang="en-US"/>
          </a:p>
        </p:txBody>
      </p:sp>
    </p:spTree>
    <p:extLst>
      <p:ext uri="{BB962C8B-B14F-4D97-AF65-F5344CB8AC3E}">
        <p14:creationId xmlns:p14="http://schemas.microsoft.com/office/powerpoint/2010/main" val="2238777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483B70C-7452-424B-8734-B0C8B0AAA7B1}"/>
              </a:ext>
            </a:extLst>
          </p:cNvPr>
          <p:cNvSpPr>
            <a:spLocks noGrp="1"/>
          </p:cNvSpPr>
          <p:nvPr>
            <p:ph type="dt" sz="half" idx="10"/>
          </p:nvPr>
        </p:nvSpPr>
        <p:spPr/>
        <p:txBody>
          <a:bodyPr/>
          <a:lstStyle/>
          <a:p>
            <a:fld id="{69777238-CFD1-ED45-B101-069201B318EC}" type="datetimeFigureOut">
              <a:rPr lang="en-US" smtClean="0"/>
              <a:t>6/7/2021</a:t>
            </a:fld>
            <a:endParaRPr lang="en-US"/>
          </a:p>
        </p:txBody>
      </p:sp>
      <p:sp>
        <p:nvSpPr>
          <p:cNvPr id="3" name="Footer Placeholder 2">
            <a:extLst>
              <a:ext uri="{FF2B5EF4-FFF2-40B4-BE49-F238E27FC236}">
                <a16:creationId xmlns:a16="http://schemas.microsoft.com/office/drawing/2014/main" id="{5120EC25-07DB-B44F-8C82-B26AACA278E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CF94ABC-9C12-764C-B0EB-E89E4B172C78}"/>
              </a:ext>
            </a:extLst>
          </p:cNvPr>
          <p:cNvSpPr>
            <a:spLocks noGrp="1"/>
          </p:cNvSpPr>
          <p:nvPr>
            <p:ph type="sldNum" sz="quarter" idx="12"/>
          </p:nvPr>
        </p:nvSpPr>
        <p:spPr/>
        <p:txBody>
          <a:bodyPr/>
          <a:lstStyle/>
          <a:p>
            <a:fld id="{EFF0F518-CE12-5043-8909-4A77A23E140D}" type="slidenum">
              <a:rPr lang="en-US" smtClean="0"/>
              <a:t>‹#›</a:t>
            </a:fld>
            <a:endParaRPr lang="en-US"/>
          </a:p>
        </p:txBody>
      </p:sp>
    </p:spTree>
    <p:extLst>
      <p:ext uri="{BB962C8B-B14F-4D97-AF65-F5344CB8AC3E}">
        <p14:creationId xmlns:p14="http://schemas.microsoft.com/office/powerpoint/2010/main" val="307961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7A47C-ADE0-D84C-AE55-66595F38E8A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37373088-2A3A-0B49-A5C4-61DB254E8D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7C316B33-82F4-804F-AA40-D057BCB775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66041E4-9639-2642-B131-80CBEDF89342}"/>
              </a:ext>
            </a:extLst>
          </p:cNvPr>
          <p:cNvSpPr>
            <a:spLocks noGrp="1"/>
          </p:cNvSpPr>
          <p:nvPr>
            <p:ph type="dt" sz="half" idx="10"/>
          </p:nvPr>
        </p:nvSpPr>
        <p:spPr/>
        <p:txBody>
          <a:bodyPr/>
          <a:lstStyle/>
          <a:p>
            <a:fld id="{69777238-CFD1-ED45-B101-069201B318EC}" type="datetimeFigureOut">
              <a:rPr lang="en-US" smtClean="0"/>
              <a:t>6/7/2021</a:t>
            </a:fld>
            <a:endParaRPr lang="en-US"/>
          </a:p>
        </p:txBody>
      </p:sp>
      <p:sp>
        <p:nvSpPr>
          <p:cNvPr id="6" name="Footer Placeholder 5">
            <a:extLst>
              <a:ext uri="{FF2B5EF4-FFF2-40B4-BE49-F238E27FC236}">
                <a16:creationId xmlns:a16="http://schemas.microsoft.com/office/drawing/2014/main" id="{03436AE6-368F-E84B-A0CB-22544A08B2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19CA92-7114-D148-B263-2F397C9AC202}"/>
              </a:ext>
            </a:extLst>
          </p:cNvPr>
          <p:cNvSpPr>
            <a:spLocks noGrp="1"/>
          </p:cNvSpPr>
          <p:nvPr>
            <p:ph type="sldNum" sz="quarter" idx="12"/>
          </p:nvPr>
        </p:nvSpPr>
        <p:spPr/>
        <p:txBody>
          <a:bodyPr/>
          <a:lstStyle/>
          <a:p>
            <a:fld id="{EFF0F518-CE12-5043-8909-4A77A23E140D}" type="slidenum">
              <a:rPr lang="en-US" smtClean="0"/>
              <a:t>‹#›</a:t>
            </a:fld>
            <a:endParaRPr lang="en-US"/>
          </a:p>
        </p:txBody>
      </p:sp>
    </p:spTree>
    <p:extLst>
      <p:ext uri="{BB962C8B-B14F-4D97-AF65-F5344CB8AC3E}">
        <p14:creationId xmlns:p14="http://schemas.microsoft.com/office/powerpoint/2010/main" val="2065215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BE420-CABC-604C-93E1-6081A7AB88F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AA562123-CECF-FD47-9748-D872B09F8E7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EDB0A15-0892-5341-8695-FBEF20EF73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0F7143C-A045-8E4A-9713-A3C3557D3E61}"/>
              </a:ext>
            </a:extLst>
          </p:cNvPr>
          <p:cNvSpPr>
            <a:spLocks noGrp="1"/>
          </p:cNvSpPr>
          <p:nvPr>
            <p:ph type="dt" sz="half" idx="10"/>
          </p:nvPr>
        </p:nvSpPr>
        <p:spPr/>
        <p:txBody>
          <a:bodyPr/>
          <a:lstStyle/>
          <a:p>
            <a:fld id="{69777238-CFD1-ED45-B101-069201B318EC}" type="datetimeFigureOut">
              <a:rPr lang="en-US" smtClean="0"/>
              <a:t>6/7/2021</a:t>
            </a:fld>
            <a:endParaRPr lang="en-US"/>
          </a:p>
        </p:txBody>
      </p:sp>
      <p:sp>
        <p:nvSpPr>
          <p:cNvPr id="6" name="Footer Placeholder 5">
            <a:extLst>
              <a:ext uri="{FF2B5EF4-FFF2-40B4-BE49-F238E27FC236}">
                <a16:creationId xmlns:a16="http://schemas.microsoft.com/office/drawing/2014/main" id="{5E86FE3B-57F4-D342-845C-42D7EBE06D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9DA456-8B34-B54E-A546-702FE9A5DDE2}"/>
              </a:ext>
            </a:extLst>
          </p:cNvPr>
          <p:cNvSpPr>
            <a:spLocks noGrp="1"/>
          </p:cNvSpPr>
          <p:nvPr>
            <p:ph type="sldNum" sz="quarter" idx="12"/>
          </p:nvPr>
        </p:nvSpPr>
        <p:spPr/>
        <p:txBody>
          <a:bodyPr/>
          <a:lstStyle/>
          <a:p>
            <a:fld id="{EFF0F518-CE12-5043-8909-4A77A23E140D}" type="slidenum">
              <a:rPr lang="en-US" smtClean="0"/>
              <a:t>‹#›</a:t>
            </a:fld>
            <a:endParaRPr lang="en-US"/>
          </a:p>
        </p:txBody>
      </p:sp>
    </p:spTree>
    <p:extLst>
      <p:ext uri="{BB962C8B-B14F-4D97-AF65-F5344CB8AC3E}">
        <p14:creationId xmlns:p14="http://schemas.microsoft.com/office/powerpoint/2010/main" val="3964396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942F13-E64B-074F-81BA-682BD1C1E5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57C8EBA9-B64B-3A46-8850-C036FB60B8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0D9A5C4-85F7-7942-9F78-2C5051C44D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777238-CFD1-ED45-B101-069201B318EC}" type="datetimeFigureOut">
              <a:rPr lang="en-US" smtClean="0"/>
              <a:t>6/7/2021</a:t>
            </a:fld>
            <a:endParaRPr lang="en-US"/>
          </a:p>
        </p:txBody>
      </p:sp>
      <p:sp>
        <p:nvSpPr>
          <p:cNvPr id="5" name="Footer Placeholder 4">
            <a:extLst>
              <a:ext uri="{FF2B5EF4-FFF2-40B4-BE49-F238E27FC236}">
                <a16:creationId xmlns:a16="http://schemas.microsoft.com/office/drawing/2014/main" id="{C50522A9-E292-FD4B-8ACA-8E0E7D095F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168953-4B18-2C40-BEDB-E128D87889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F0F518-CE12-5043-8909-4A77A23E140D}" type="slidenum">
              <a:rPr lang="en-US" smtClean="0"/>
              <a:t>‹#›</a:t>
            </a:fld>
            <a:endParaRPr lang="en-US"/>
          </a:p>
        </p:txBody>
      </p:sp>
    </p:spTree>
    <p:extLst>
      <p:ext uri="{BB962C8B-B14F-4D97-AF65-F5344CB8AC3E}">
        <p14:creationId xmlns:p14="http://schemas.microsoft.com/office/powerpoint/2010/main" val="3304200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A295568-D5DB-F54F-84C2-D63BB8A59765}"/>
              </a:ext>
            </a:extLst>
          </p:cNvPr>
          <p:cNvSpPr>
            <a:spLocks noGrp="1"/>
          </p:cNvSpPr>
          <p:nvPr>
            <p:ph type="subTitle" idx="1"/>
          </p:nvPr>
        </p:nvSpPr>
        <p:spPr>
          <a:xfrm>
            <a:off x="667987" y="482435"/>
            <a:ext cx="10737273" cy="5715000"/>
          </a:xfrm>
        </p:spPr>
        <p:txBody>
          <a:bodyPr>
            <a:normAutofit/>
          </a:bodyPr>
          <a:lstStyle/>
          <a:p>
            <a:endParaRPr lang="en-US" sz="4400" b="1"/>
          </a:p>
          <a:p>
            <a:endParaRPr lang="en-US" sz="4400" b="1"/>
          </a:p>
          <a:p>
            <a:r>
              <a:rPr lang="en-US" sz="4400" b="1"/>
              <a:t>B.A 2</a:t>
            </a:r>
            <a:r>
              <a:rPr lang="en-US" sz="4400" b="1" baseline="30000"/>
              <a:t>ND</a:t>
            </a:r>
            <a:r>
              <a:rPr lang="en-US" sz="4400" b="1"/>
              <a:t> SEMESTER</a:t>
            </a:r>
          </a:p>
          <a:p>
            <a:r>
              <a:rPr lang="en-US" sz="4400" b="1"/>
              <a:t>PAPER 2026</a:t>
            </a:r>
          </a:p>
          <a:p>
            <a:r>
              <a:rPr lang="en-US" sz="4400" b="1"/>
              <a:t>CLIMATOLOGY AND BIOGEOGRAPHY</a:t>
            </a:r>
          </a:p>
        </p:txBody>
      </p:sp>
    </p:spTree>
    <p:extLst>
      <p:ext uri="{BB962C8B-B14F-4D97-AF65-F5344CB8AC3E}">
        <p14:creationId xmlns:p14="http://schemas.microsoft.com/office/powerpoint/2010/main" val="904282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7B575B-301B-934F-9469-5A831A0DA1BA}"/>
              </a:ext>
            </a:extLst>
          </p:cNvPr>
          <p:cNvSpPr>
            <a:spLocks noGrp="1"/>
          </p:cNvSpPr>
          <p:nvPr>
            <p:ph idx="1"/>
          </p:nvPr>
        </p:nvSpPr>
        <p:spPr>
          <a:xfrm>
            <a:off x="850570" y="507175"/>
            <a:ext cx="10515600" cy="6110844"/>
          </a:xfrm>
        </p:spPr>
        <p:txBody>
          <a:bodyPr>
            <a:normAutofit lnSpcReduction="10000"/>
          </a:bodyPr>
          <a:lstStyle/>
          <a:p>
            <a:pPr marL="0" indent="0">
              <a:buNone/>
            </a:pPr>
            <a:r>
              <a:rPr lang="en-US" sz="3200" b="1" u="sng">
                <a:latin typeface="Times New Roman" panose="02020603050405020304" pitchFamily="18" charset="0"/>
                <a:cs typeface="Times New Roman" panose="02020603050405020304" pitchFamily="18" charset="0"/>
              </a:rPr>
              <a:t>Factors affecting the world distribution of plants and animals</a:t>
            </a:r>
          </a:p>
          <a:p>
            <a:r>
              <a:rPr lang="en-GB" sz="3200" i="0">
                <a:effectLst/>
                <a:latin typeface="Times New Roman" panose="02020603050405020304" pitchFamily="18" charset="0"/>
                <a:cs typeface="Times New Roman" panose="02020603050405020304" pitchFamily="18" charset="0"/>
              </a:rPr>
              <a:t>There are diversities in species in plants and animals. Plants and animals are Terrestrial and Aquatic. Diversities of plants and animals are found from the Equator to Pole, and from Foothills to Mountain Top.</a:t>
            </a:r>
            <a:endParaRPr lang="en-US" sz="3200" i="0">
              <a:effectLst/>
              <a:latin typeface="Times New Roman" panose="02020603050405020304" pitchFamily="18" charset="0"/>
              <a:cs typeface="Times New Roman" panose="02020603050405020304" pitchFamily="18" charset="0"/>
            </a:endParaRPr>
          </a:p>
          <a:p>
            <a:pPr fontAlgn="base"/>
            <a:r>
              <a:rPr lang="en-GB" sz="3200" i="0">
                <a:effectLst/>
                <a:latin typeface="Times New Roman" panose="02020603050405020304" pitchFamily="18" charset="0"/>
                <a:cs typeface="Times New Roman" panose="02020603050405020304" pitchFamily="18" charset="0"/>
              </a:rPr>
              <a:t>Humans, animals, and plants are globally distributed, they are termed cosmopolitan in their distribution some other animals have restricted distribution and they are said to be endemic.</a:t>
            </a:r>
          </a:p>
          <a:p>
            <a:pPr fontAlgn="base"/>
            <a:r>
              <a:rPr lang="en-GB" sz="3200" i="0">
                <a:effectLst/>
                <a:latin typeface="Times New Roman" panose="02020603050405020304" pitchFamily="18" charset="0"/>
                <a:cs typeface="Times New Roman" panose="02020603050405020304" pitchFamily="18" charset="0"/>
              </a:rPr>
              <a:t>Cosmopolitan – same and similar species widely distributed all over the world.</a:t>
            </a:r>
          </a:p>
          <a:p>
            <a:pPr fontAlgn="base"/>
            <a:r>
              <a:rPr lang="en-GB" sz="3200" i="0">
                <a:effectLst/>
                <a:latin typeface="Times New Roman" panose="02020603050405020304" pitchFamily="18" charset="0"/>
                <a:cs typeface="Times New Roman" panose="02020603050405020304" pitchFamily="18" charset="0"/>
              </a:rPr>
              <a:t>Endemic – same and similar species occurring in the same geographical location and in no other place</a:t>
            </a:r>
            <a:r>
              <a:rPr lang="en-GB" sz="3200" b="1" i="0">
                <a:solidFill>
                  <a:srgbClr val="403C40"/>
                </a:solidFill>
                <a:effectLst/>
                <a:latin typeface="Montserrat"/>
              </a:rPr>
              <a:t>.</a:t>
            </a:r>
            <a:endParaRPr lang="en-GB" sz="3200" b="0" i="0">
              <a:solidFill>
                <a:srgbClr val="403C40"/>
              </a:solidFill>
              <a:effectLst/>
              <a:latin typeface="Montserrat"/>
            </a:endParaRPr>
          </a:p>
          <a:p>
            <a:endParaRPr lang="en-US"/>
          </a:p>
        </p:txBody>
      </p:sp>
    </p:spTree>
    <p:extLst>
      <p:ext uri="{BB962C8B-B14F-4D97-AF65-F5344CB8AC3E}">
        <p14:creationId xmlns:p14="http://schemas.microsoft.com/office/powerpoint/2010/main" val="2134194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40842D-2E97-8044-8684-8ACE3F180E74}"/>
              </a:ext>
            </a:extLst>
          </p:cNvPr>
          <p:cNvSpPr>
            <a:spLocks noGrp="1"/>
          </p:cNvSpPr>
          <p:nvPr>
            <p:ph idx="1"/>
          </p:nvPr>
        </p:nvSpPr>
        <p:spPr>
          <a:xfrm>
            <a:off x="825830" y="457695"/>
            <a:ext cx="10515600" cy="5719268"/>
          </a:xfrm>
        </p:spPr>
        <p:txBody>
          <a:bodyPr>
            <a:normAutofit lnSpcReduction="10000"/>
          </a:bodyPr>
          <a:lstStyle/>
          <a:p>
            <a:r>
              <a:rPr lang="en-GB" sz="3200" i="0">
                <a:effectLst/>
                <a:latin typeface="Times New Roman" panose="02020603050405020304" pitchFamily="18" charset="0"/>
                <a:cs typeface="Times New Roman" panose="02020603050405020304" pitchFamily="18" charset="0"/>
              </a:rPr>
              <a:t>The global distribution of plants and animals depends on abiotic and biotic factors; the abiotic are the non-living factors and also the biotic factors or the living factors.</a:t>
            </a:r>
            <a:endParaRPr lang="en-US" sz="3200" i="0">
              <a:effectLst/>
              <a:latin typeface="Times New Roman" panose="02020603050405020304" pitchFamily="18" charset="0"/>
              <a:cs typeface="Times New Roman" panose="02020603050405020304" pitchFamily="18" charset="0"/>
            </a:endParaRPr>
          </a:p>
          <a:p>
            <a:pPr marL="0" indent="0" fontAlgn="base">
              <a:buNone/>
            </a:pPr>
            <a:r>
              <a:rPr lang="en-GB" sz="3200" b="1" i="0" u="sng">
                <a:effectLst/>
                <a:latin typeface="Times New Roman" panose="02020603050405020304" pitchFamily="18" charset="0"/>
                <a:cs typeface="Times New Roman" panose="02020603050405020304" pitchFamily="18" charset="0"/>
              </a:rPr>
              <a:t>Abiotic factors affecting distribution of plants and animals</a:t>
            </a:r>
          </a:p>
          <a:p>
            <a:pPr marL="0" indent="0" fontAlgn="base">
              <a:buNone/>
            </a:pPr>
            <a:r>
              <a:rPr lang="en-GB" sz="3200" b="1" i="0">
                <a:effectLst/>
                <a:latin typeface="Times New Roman" panose="02020603050405020304" pitchFamily="18" charset="0"/>
                <a:cs typeface="Times New Roman" panose="02020603050405020304" pitchFamily="18" charset="0"/>
              </a:rPr>
              <a:t>1. Rocks</a:t>
            </a:r>
          </a:p>
          <a:p>
            <a:pPr fontAlgn="base"/>
            <a:r>
              <a:rPr lang="en-GB" sz="3200" i="0">
                <a:effectLst/>
                <a:latin typeface="Times New Roman" panose="02020603050405020304" pitchFamily="18" charset="0"/>
                <a:cs typeface="Times New Roman" panose="02020603050405020304" pitchFamily="18" charset="0"/>
              </a:rPr>
              <a:t>the rocks of the lithosphere have to be weathered and the soil has to be formed before a plant to grow. The immediate environmental factor affecting the plant is therefore the soil and these soil characteristics mostly depend on the parent rock. Rocks favor certain plants; and, in some instances, differences in rocks adapt them to different species of Lichens and Mosses.</a:t>
            </a:r>
          </a:p>
          <a:p>
            <a:endParaRPr lang="en-US"/>
          </a:p>
        </p:txBody>
      </p:sp>
    </p:spTree>
    <p:extLst>
      <p:ext uri="{BB962C8B-B14F-4D97-AF65-F5344CB8AC3E}">
        <p14:creationId xmlns:p14="http://schemas.microsoft.com/office/powerpoint/2010/main" val="2046261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A18CEE-1223-D842-9184-ECCAD7BABA9A}"/>
              </a:ext>
            </a:extLst>
          </p:cNvPr>
          <p:cNvSpPr>
            <a:spLocks noGrp="1"/>
          </p:cNvSpPr>
          <p:nvPr>
            <p:ph idx="1"/>
          </p:nvPr>
        </p:nvSpPr>
        <p:spPr>
          <a:xfrm>
            <a:off x="912421" y="259773"/>
            <a:ext cx="10515600" cy="6407727"/>
          </a:xfrm>
        </p:spPr>
        <p:txBody>
          <a:bodyPr>
            <a:normAutofit fontScale="70000" lnSpcReduction="20000"/>
          </a:bodyPr>
          <a:lstStyle/>
          <a:p>
            <a:pPr marL="0" indent="0" fontAlgn="base">
              <a:buNone/>
            </a:pPr>
            <a:endParaRPr lang="en-US" sz="4100" i="0">
              <a:effectLst/>
              <a:latin typeface="Times New Roman" panose="02020603050405020304" pitchFamily="18" charset="0"/>
              <a:cs typeface="Times New Roman" panose="02020603050405020304" pitchFamily="18" charset="0"/>
            </a:endParaRPr>
          </a:p>
          <a:p>
            <a:pPr marL="0" indent="0" fontAlgn="base">
              <a:buNone/>
            </a:pPr>
            <a:r>
              <a:rPr lang="en-GB" sz="4100" b="1" i="0">
                <a:effectLst/>
                <a:latin typeface="Times New Roman" panose="02020603050405020304" pitchFamily="18" charset="0"/>
                <a:cs typeface="Times New Roman" panose="02020603050405020304" pitchFamily="18" charset="0"/>
              </a:rPr>
              <a:t>2. Food</a:t>
            </a:r>
          </a:p>
          <a:p>
            <a:pPr fontAlgn="base"/>
            <a:r>
              <a:rPr lang="en-GB" sz="4100" i="0">
                <a:effectLst/>
                <a:latin typeface="Times New Roman" panose="02020603050405020304" pitchFamily="18" charset="0"/>
                <a:cs typeface="Times New Roman" panose="02020603050405020304" pitchFamily="18" charset="0"/>
              </a:rPr>
              <a:t>All living species must have food to survive, without the food they die, this is one of the foundations for the differences in limitation of plants, animal in different locations of the world.</a:t>
            </a:r>
            <a:endParaRPr lang="en-US" sz="4100" i="0">
              <a:effectLst/>
              <a:latin typeface="Times New Roman" panose="02020603050405020304" pitchFamily="18" charset="0"/>
              <a:cs typeface="Times New Roman" panose="02020603050405020304" pitchFamily="18" charset="0"/>
            </a:endParaRPr>
          </a:p>
          <a:p>
            <a:pPr marL="0" indent="0" fontAlgn="base">
              <a:buNone/>
            </a:pPr>
            <a:endParaRPr lang="en-US" sz="4100" i="0">
              <a:effectLst/>
              <a:latin typeface="Times New Roman" panose="02020603050405020304" pitchFamily="18" charset="0"/>
              <a:cs typeface="Times New Roman" panose="02020603050405020304" pitchFamily="18" charset="0"/>
            </a:endParaRPr>
          </a:p>
          <a:p>
            <a:pPr marL="0" indent="0" fontAlgn="base">
              <a:buNone/>
            </a:pPr>
            <a:r>
              <a:rPr lang="en-GB" sz="4100" b="1" i="0">
                <a:effectLst/>
                <a:latin typeface="Times New Roman" panose="02020603050405020304" pitchFamily="18" charset="0"/>
                <a:cs typeface="Times New Roman" panose="02020603050405020304" pitchFamily="18" charset="0"/>
              </a:rPr>
              <a:t>3. Air</a:t>
            </a:r>
          </a:p>
          <a:p>
            <a:pPr fontAlgn="base"/>
            <a:r>
              <a:rPr lang="en-GB" sz="4100" i="0">
                <a:effectLst/>
                <a:latin typeface="Times New Roman" panose="02020603050405020304" pitchFamily="18" charset="0"/>
                <a:cs typeface="Times New Roman" panose="02020603050405020304" pitchFamily="18" charset="0"/>
              </a:rPr>
              <a:t>All living things (plants and animals) need air to breathe and for survival, the air is needed for respiration to take place in organisms. All living organisms only survive where there is air in abundance, when the air pressure is low, especially in higher altitudes some may find it difficult to breathe because of the insufficient amount of oxygen present at such height. Oxygen and carbon dioxides are very important for both plants and animals, oxygen is essential for respiration and it is utilized during various growth and development process, while carbon dioxide is needed for </a:t>
            </a:r>
            <a:r>
              <a:rPr lang="en-GB" sz="4100">
                <a:latin typeface="Times New Roman" panose="02020603050405020304" pitchFamily="18" charset="0"/>
                <a:cs typeface="Times New Roman" panose="02020603050405020304" pitchFamily="18" charset="0"/>
              </a:rPr>
              <a:t>photosynthesis</a:t>
            </a:r>
            <a:r>
              <a:rPr lang="en-GB" sz="4100" i="0">
                <a:effectLst/>
                <a:latin typeface="Times New Roman" panose="02020603050405020304" pitchFamily="18" charset="0"/>
                <a:cs typeface="Times New Roman" panose="02020603050405020304" pitchFamily="18" charset="0"/>
              </a:rPr>
              <a:t> to take place.</a:t>
            </a:r>
          </a:p>
          <a:p>
            <a:pPr fontAlgn="base"/>
            <a:endParaRPr lang="en-GB" b="0" i="0">
              <a:solidFill>
                <a:srgbClr val="403C40"/>
              </a:solidFill>
              <a:effectLst/>
              <a:latin typeface="Montserrat"/>
            </a:endParaRPr>
          </a:p>
        </p:txBody>
      </p:sp>
    </p:spTree>
    <p:extLst>
      <p:ext uri="{BB962C8B-B14F-4D97-AF65-F5344CB8AC3E}">
        <p14:creationId xmlns:p14="http://schemas.microsoft.com/office/powerpoint/2010/main" val="4223474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0DB251-F64E-7E44-B1D5-52C160C9D772}"/>
              </a:ext>
            </a:extLst>
          </p:cNvPr>
          <p:cNvSpPr>
            <a:spLocks noGrp="1"/>
          </p:cNvSpPr>
          <p:nvPr>
            <p:ph idx="1"/>
          </p:nvPr>
        </p:nvSpPr>
        <p:spPr>
          <a:xfrm>
            <a:off x="844385" y="346363"/>
            <a:ext cx="10515600" cy="5867710"/>
          </a:xfrm>
        </p:spPr>
        <p:txBody>
          <a:bodyPr>
            <a:normAutofit fontScale="92500" lnSpcReduction="10000"/>
          </a:bodyPr>
          <a:lstStyle/>
          <a:p>
            <a:pPr marL="0" indent="0" fontAlgn="base">
              <a:buNone/>
            </a:pPr>
            <a:r>
              <a:rPr lang="en-GB" sz="3200" b="1" i="0">
                <a:effectLst/>
                <a:latin typeface="Times New Roman" panose="02020603050405020304" pitchFamily="18" charset="0"/>
                <a:cs typeface="Times New Roman" panose="02020603050405020304" pitchFamily="18" charset="0"/>
              </a:rPr>
              <a:t>4. Water</a:t>
            </a:r>
          </a:p>
          <a:p>
            <a:pPr fontAlgn="base"/>
            <a:r>
              <a:rPr lang="en-GB" sz="3200" i="0">
                <a:effectLst/>
                <a:latin typeface="Times New Roman" panose="02020603050405020304" pitchFamily="18" charset="0"/>
                <a:cs typeface="Times New Roman" panose="02020603050405020304" pitchFamily="18" charset="0"/>
              </a:rPr>
              <a:t>Water enters the ecosystem through snow, drizzle, sleet, rain, hail which are generally termed as precipitation. Precipitation determines, along with mean temperature, the worldwide distribution of Biomes. Some animals are aquatic in nature, they must have water to live in, and on the other hand, some animals including desert rats are able to survive in arid areas where they are unlikely ever to drink water. Water is very important for vital functions, however, only animals that can conserve water are found in the deserts</a:t>
            </a:r>
            <a:endParaRPr lang="en-US" sz="3200" i="0">
              <a:effectLst/>
              <a:latin typeface="Times New Roman" panose="02020603050405020304" pitchFamily="18" charset="0"/>
              <a:cs typeface="Times New Roman" panose="02020603050405020304" pitchFamily="18" charset="0"/>
            </a:endParaRPr>
          </a:p>
          <a:p>
            <a:pPr marL="0" indent="0" fontAlgn="base">
              <a:buNone/>
            </a:pPr>
            <a:r>
              <a:rPr lang="en-GB" sz="3200" b="1" i="0">
                <a:effectLst/>
                <a:latin typeface="Times New Roman" panose="02020603050405020304" pitchFamily="18" charset="0"/>
                <a:cs typeface="Times New Roman" panose="02020603050405020304" pitchFamily="18" charset="0"/>
              </a:rPr>
              <a:t>5. Nutrients</a:t>
            </a:r>
          </a:p>
          <a:p>
            <a:pPr fontAlgn="base"/>
            <a:r>
              <a:rPr lang="en-GB" sz="3200" i="0">
                <a:effectLst/>
                <a:latin typeface="Times New Roman" panose="02020603050405020304" pitchFamily="18" charset="0"/>
                <a:cs typeface="Times New Roman" panose="02020603050405020304" pitchFamily="18" charset="0"/>
              </a:rPr>
              <a:t>Nitrogen is needed to make proteins, enzymes, nucleotides, and vitamins. Phosphorus is used in the formation of phospholipids and other structures</a:t>
            </a:r>
            <a:r>
              <a:rPr lang="en-GB" b="1" i="0">
                <a:solidFill>
                  <a:srgbClr val="403C40"/>
                </a:solidFill>
                <a:effectLst/>
                <a:latin typeface="Montserrat"/>
              </a:rPr>
              <a:t>.</a:t>
            </a:r>
            <a:endParaRPr lang="en-GB" b="0" i="0">
              <a:solidFill>
                <a:srgbClr val="403C40"/>
              </a:solidFill>
              <a:effectLst/>
              <a:latin typeface="Montserrat"/>
            </a:endParaRPr>
          </a:p>
          <a:p>
            <a:pPr fontAlgn="base"/>
            <a:endParaRPr lang="en-GB" b="0" i="0">
              <a:solidFill>
                <a:srgbClr val="403C40"/>
              </a:solidFill>
              <a:effectLst/>
              <a:latin typeface="Montserrat"/>
            </a:endParaRPr>
          </a:p>
        </p:txBody>
      </p:sp>
    </p:spTree>
    <p:extLst>
      <p:ext uri="{BB962C8B-B14F-4D97-AF65-F5344CB8AC3E}">
        <p14:creationId xmlns:p14="http://schemas.microsoft.com/office/powerpoint/2010/main" val="3149291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FF667F-498B-FA44-8491-D298ACB5C723}"/>
              </a:ext>
            </a:extLst>
          </p:cNvPr>
          <p:cNvSpPr>
            <a:spLocks noGrp="1"/>
          </p:cNvSpPr>
          <p:nvPr>
            <p:ph idx="1"/>
          </p:nvPr>
        </p:nvSpPr>
        <p:spPr>
          <a:xfrm>
            <a:off x="776348" y="210292"/>
            <a:ext cx="11061865" cy="6444837"/>
          </a:xfrm>
        </p:spPr>
        <p:txBody>
          <a:bodyPr>
            <a:normAutofit fontScale="92500" lnSpcReduction="20000"/>
          </a:bodyPr>
          <a:lstStyle/>
          <a:p>
            <a:pPr marL="0" indent="0" fontAlgn="base">
              <a:buNone/>
            </a:pPr>
            <a:r>
              <a:rPr lang="en-GB" sz="3500" b="1" i="0">
                <a:effectLst/>
                <a:latin typeface="Times New Roman" panose="02020603050405020304" pitchFamily="18" charset="0"/>
                <a:cs typeface="Times New Roman" panose="02020603050405020304" pitchFamily="18" charset="0"/>
              </a:rPr>
              <a:t>6. Soil</a:t>
            </a:r>
          </a:p>
          <a:p>
            <a:pPr fontAlgn="base"/>
            <a:r>
              <a:rPr lang="en-GB" sz="3500" i="0">
                <a:solidFill>
                  <a:srgbClr val="403C40"/>
                </a:solidFill>
                <a:effectLst/>
                <a:latin typeface="Times New Roman" panose="02020603050405020304" pitchFamily="18" charset="0"/>
                <a:cs typeface="Times New Roman" panose="02020603050405020304" pitchFamily="18" charset="0"/>
              </a:rPr>
              <a:t>For plants, soil type is a major factor in deciding the type and variety of species growing in a particular area as the minerals, water contents, microorganisms, etc. all differ in different soils. Soil is a combination of various organic and inorganic matters and with varying content, the water retention capacity of the soil, the fertility, and the presence of minerals changes</a:t>
            </a:r>
            <a:endParaRPr lang="en-US" sz="3500" i="0">
              <a:solidFill>
                <a:srgbClr val="403C40"/>
              </a:solidFill>
              <a:effectLst/>
              <a:latin typeface="Times New Roman" panose="02020603050405020304" pitchFamily="18" charset="0"/>
              <a:cs typeface="Times New Roman" panose="02020603050405020304" pitchFamily="18" charset="0"/>
            </a:endParaRPr>
          </a:p>
          <a:p>
            <a:pPr marL="0" indent="0" fontAlgn="base">
              <a:buNone/>
            </a:pPr>
            <a:r>
              <a:rPr lang="en-US" sz="3500" b="1">
                <a:latin typeface="Times New Roman" panose="02020603050405020304" pitchFamily="18" charset="0"/>
                <a:cs typeface="Times New Roman" panose="02020603050405020304" pitchFamily="18" charset="0"/>
              </a:rPr>
              <a:t>7.</a:t>
            </a:r>
            <a:r>
              <a:rPr lang="en-GB" sz="3500" b="1" i="0">
                <a:effectLst/>
                <a:latin typeface="Times New Roman" panose="02020603050405020304" pitchFamily="18" charset="0"/>
                <a:cs typeface="Times New Roman" panose="02020603050405020304" pitchFamily="18" charset="0"/>
              </a:rPr>
              <a:t>Temperature</a:t>
            </a:r>
          </a:p>
          <a:p>
            <a:pPr fontAlgn="base"/>
            <a:r>
              <a:rPr lang="en-GB" sz="3500" i="0">
                <a:solidFill>
                  <a:srgbClr val="403C40"/>
                </a:solidFill>
                <a:effectLst/>
                <a:latin typeface="Times New Roman" panose="02020603050405020304" pitchFamily="18" charset="0"/>
                <a:cs typeface="Times New Roman" panose="02020603050405020304" pitchFamily="18" charset="0"/>
              </a:rPr>
              <a:t>The ability to survive at extremes temperatures varies widely among plants and animals. Animals respond to variation in temperature both physiologically and behaviorally. For instance, birds and mammals are hot blooded animals (endotherms); they maintain relatively high body temperatures using the heat by their own metabolism. Other animals (such as insects, reptiles, amphibians, fish among others) are termed cold-blooded (ectotherms), they regulate their body temperatures using the surrounding temperature or by using the ambient temperature</a:t>
            </a:r>
            <a:r>
              <a:rPr lang="en-GB" i="0">
                <a:solidFill>
                  <a:srgbClr val="403C40"/>
                </a:solidFill>
                <a:effectLst/>
                <a:latin typeface="Times New Roman" panose="02020603050405020304" pitchFamily="18" charset="0"/>
                <a:cs typeface="Times New Roman" panose="02020603050405020304" pitchFamily="18" charset="0"/>
              </a:rPr>
              <a:t>.</a:t>
            </a:r>
          </a:p>
          <a:p>
            <a:pPr fontAlgn="base"/>
            <a:endParaRPr lang="en-GB" b="0" i="0">
              <a:solidFill>
                <a:srgbClr val="403C40"/>
              </a:solidFill>
              <a:effectLst/>
              <a:latin typeface="Montserrat"/>
            </a:endParaRPr>
          </a:p>
        </p:txBody>
      </p:sp>
    </p:spTree>
    <p:extLst>
      <p:ext uri="{BB962C8B-B14F-4D97-AF65-F5344CB8AC3E}">
        <p14:creationId xmlns:p14="http://schemas.microsoft.com/office/powerpoint/2010/main" val="1135843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340802-D58C-9047-9D84-89C20A8A9E5F}"/>
              </a:ext>
            </a:extLst>
          </p:cNvPr>
          <p:cNvSpPr>
            <a:spLocks noGrp="1"/>
          </p:cNvSpPr>
          <p:nvPr>
            <p:ph idx="1"/>
          </p:nvPr>
        </p:nvSpPr>
        <p:spPr>
          <a:xfrm>
            <a:off x="569027" y="296884"/>
            <a:ext cx="11318668" cy="6296396"/>
          </a:xfrm>
        </p:spPr>
        <p:txBody>
          <a:bodyPr/>
          <a:lstStyle/>
          <a:p>
            <a:pPr marL="0" indent="0" fontAlgn="base">
              <a:buNone/>
            </a:pPr>
            <a:r>
              <a:rPr lang="en-GB" b="1" i="0">
                <a:effectLst/>
                <a:latin typeface="Times New Roman" panose="02020603050405020304" pitchFamily="18" charset="0"/>
                <a:cs typeface="Times New Roman" panose="02020603050405020304" pitchFamily="18" charset="0"/>
              </a:rPr>
              <a:t>8. Light</a:t>
            </a:r>
          </a:p>
          <a:p>
            <a:pPr fontAlgn="base"/>
            <a:r>
              <a:rPr lang="en-GB" i="0">
                <a:effectLst/>
                <a:latin typeface="Times New Roman" panose="02020603050405020304" pitchFamily="18" charset="0"/>
                <a:cs typeface="Times New Roman" panose="02020603050405020304" pitchFamily="18" charset="0"/>
              </a:rPr>
              <a:t>Light is an important climatic factor that is used for the production of chlorophyll and photosynthesis; light has a big influence on the daily and seasonal activity of plants and animals. Light is need for photosynthesis to take place and it is the main source of energy in almost all ecosystems. Energy enters the ecosystem through the source of light- the sun.</a:t>
            </a:r>
            <a:endParaRPr lang="en-US" i="0">
              <a:effectLst/>
              <a:latin typeface="Times New Roman" panose="02020603050405020304" pitchFamily="18" charset="0"/>
              <a:cs typeface="Times New Roman" panose="02020603050405020304" pitchFamily="18" charset="0"/>
            </a:endParaRPr>
          </a:p>
          <a:p>
            <a:pPr marL="0" indent="0" fontAlgn="base">
              <a:buNone/>
            </a:pPr>
            <a:r>
              <a:rPr lang="en-GB" b="1" i="0" u="sng">
                <a:effectLst/>
                <a:latin typeface="Times New Roman" panose="02020603050405020304" pitchFamily="18" charset="0"/>
                <a:cs typeface="Times New Roman" panose="02020603050405020304" pitchFamily="18" charset="0"/>
              </a:rPr>
              <a:t>Biotic factors affecting distribution of plants and animals</a:t>
            </a:r>
          </a:p>
          <a:p>
            <a:pPr marL="0" indent="0" fontAlgn="base">
              <a:buNone/>
            </a:pPr>
            <a:r>
              <a:rPr lang="en-US" b="1" i="0">
                <a:effectLst/>
                <a:latin typeface="Times New Roman" panose="02020603050405020304" pitchFamily="18" charset="0"/>
                <a:cs typeface="Times New Roman" panose="02020603050405020304" pitchFamily="18" charset="0"/>
              </a:rPr>
              <a:t>1.</a:t>
            </a:r>
            <a:r>
              <a:rPr lang="en-GB" b="1" i="0">
                <a:effectLst/>
                <a:latin typeface="Times New Roman" panose="02020603050405020304" pitchFamily="18" charset="0"/>
                <a:cs typeface="Times New Roman" panose="02020603050405020304" pitchFamily="18" charset="0"/>
              </a:rPr>
              <a:t>Competition</a:t>
            </a:r>
          </a:p>
          <a:p>
            <a:pPr fontAlgn="base"/>
            <a:r>
              <a:rPr lang="en-GB" i="0">
                <a:effectLst/>
                <a:latin typeface="Times New Roman" panose="02020603050405020304" pitchFamily="18" charset="0"/>
                <a:cs typeface="Times New Roman" panose="02020603050405020304" pitchFamily="18" charset="0"/>
              </a:rPr>
              <a:t>Competitive interactions have been seen to be one of the major factors that diminish populations of plants and animals from their main habitats; plants and animals compete for space, space is needed for reproduction, exercise, and feeding.</a:t>
            </a:r>
          </a:p>
          <a:p>
            <a:pPr fontAlgn="base"/>
            <a:endParaRPr lang="en-GB" b="0" i="0">
              <a:solidFill>
                <a:srgbClr val="403C40"/>
              </a:solidFill>
              <a:effectLst/>
              <a:latin typeface="Montserrat"/>
            </a:endParaRPr>
          </a:p>
        </p:txBody>
      </p:sp>
    </p:spTree>
    <p:extLst>
      <p:ext uri="{BB962C8B-B14F-4D97-AF65-F5344CB8AC3E}">
        <p14:creationId xmlns:p14="http://schemas.microsoft.com/office/powerpoint/2010/main" val="3380742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A152DE-7D85-3346-A4A5-60BB196ACB97}"/>
              </a:ext>
            </a:extLst>
          </p:cNvPr>
          <p:cNvSpPr>
            <a:spLocks noGrp="1"/>
          </p:cNvSpPr>
          <p:nvPr>
            <p:ph idx="1"/>
          </p:nvPr>
        </p:nvSpPr>
        <p:spPr>
          <a:xfrm>
            <a:off x="445324" y="395844"/>
            <a:ext cx="11430000" cy="6345877"/>
          </a:xfrm>
        </p:spPr>
        <p:txBody>
          <a:bodyPr>
            <a:normAutofit fontScale="92500" lnSpcReduction="20000"/>
          </a:bodyPr>
          <a:lstStyle/>
          <a:p>
            <a:pPr marL="0" indent="0" fontAlgn="base">
              <a:buNone/>
            </a:pPr>
            <a:r>
              <a:rPr lang="en-US" sz="3500" b="1">
                <a:latin typeface="Times New Roman" panose="02020603050405020304" pitchFamily="18" charset="0"/>
                <a:cs typeface="Times New Roman" panose="02020603050405020304" pitchFamily="18" charset="0"/>
              </a:rPr>
              <a:t>2.</a:t>
            </a:r>
            <a:r>
              <a:rPr lang="en-GB" sz="3500" b="1" i="0">
                <a:effectLst/>
                <a:latin typeface="Times New Roman" panose="02020603050405020304" pitchFamily="18" charset="0"/>
                <a:cs typeface="Times New Roman" panose="02020603050405020304" pitchFamily="18" charset="0"/>
              </a:rPr>
              <a:t>Predation</a:t>
            </a:r>
          </a:p>
          <a:p>
            <a:pPr fontAlgn="base"/>
            <a:r>
              <a:rPr lang="en-GB" sz="3500" i="0">
                <a:effectLst/>
                <a:latin typeface="Times New Roman" panose="02020603050405020304" pitchFamily="18" charset="0"/>
                <a:cs typeface="Times New Roman" panose="02020603050405020304" pitchFamily="18" charset="0"/>
              </a:rPr>
              <a:t>Predation affects the global distribution and abundance of plant and animal species, the strength and direction of energy flow within a system, and the diversity and composition of communities. Predators also play an essential role in evolution.</a:t>
            </a:r>
            <a:endParaRPr lang="en-US" sz="3500" i="0">
              <a:effectLst/>
              <a:latin typeface="Times New Roman" panose="02020603050405020304" pitchFamily="18" charset="0"/>
              <a:cs typeface="Times New Roman" panose="02020603050405020304" pitchFamily="18" charset="0"/>
            </a:endParaRPr>
          </a:p>
          <a:p>
            <a:pPr marL="0" indent="0" fontAlgn="base">
              <a:buNone/>
            </a:pPr>
            <a:r>
              <a:rPr lang="en-US" sz="3500" b="1" i="0">
                <a:effectLst/>
                <a:latin typeface="Times New Roman" panose="02020603050405020304" pitchFamily="18" charset="0"/>
                <a:cs typeface="Times New Roman" panose="02020603050405020304" pitchFamily="18" charset="0"/>
              </a:rPr>
              <a:t>3.</a:t>
            </a:r>
            <a:r>
              <a:rPr lang="en-GB" sz="3500" b="1" i="0">
                <a:effectLst/>
                <a:latin typeface="Times New Roman" panose="02020603050405020304" pitchFamily="18" charset="0"/>
                <a:cs typeface="Times New Roman" panose="02020603050405020304" pitchFamily="18" charset="0"/>
              </a:rPr>
              <a:t>Diseases</a:t>
            </a:r>
          </a:p>
          <a:p>
            <a:pPr fontAlgn="base"/>
            <a:r>
              <a:rPr lang="en-GB" sz="3500" i="0">
                <a:effectLst/>
                <a:latin typeface="Times New Roman" panose="02020603050405020304" pitchFamily="18" charset="0"/>
                <a:cs typeface="Times New Roman" panose="02020603050405020304" pitchFamily="18" charset="0"/>
              </a:rPr>
              <a:t>Plant diseases can be fungal, bacterial, viral, or through an animal in origin; they include insects/pests, plant diseases, and invasive weeds. These diseases affect food crops, causing significant losses to farmers and threatening food security</a:t>
            </a:r>
          </a:p>
          <a:p>
            <a:pPr marL="0" indent="0" fontAlgn="base">
              <a:buNone/>
            </a:pPr>
            <a:r>
              <a:rPr lang="en-US" sz="3500" b="1">
                <a:latin typeface="Times New Roman" panose="02020603050405020304" pitchFamily="18" charset="0"/>
                <a:cs typeface="Times New Roman" panose="02020603050405020304" pitchFamily="18" charset="0"/>
              </a:rPr>
              <a:t>4.</a:t>
            </a:r>
            <a:r>
              <a:rPr lang="en-GB" sz="3500" b="1" i="0">
                <a:effectLst/>
                <a:latin typeface="Times New Roman" panose="02020603050405020304" pitchFamily="18" charset="0"/>
                <a:cs typeface="Times New Roman" panose="02020603050405020304" pitchFamily="18" charset="0"/>
              </a:rPr>
              <a:t>Humans</a:t>
            </a:r>
          </a:p>
          <a:p>
            <a:pPr fontAlgn="base"/>
            <a:r>
              <a:rPr lang="en-GB" sz="3500" i="0">
                <a:effectLst/>
                <a:latin typeface="Times New Roman" panose="02020603050405020304" pitchFamily="18" charset="0"/>
                <a:cs typeface="Times New Roman" panose="02020603050405020304" pitchFamily="18" charset="0"/>
              </a:rPr>
              <a:t>Humans can influence animal and plant populations in various ways hence, causing them to migrate away from their natural habitat to a new environment. When humans develop land for houses and buildings, they cut down trees and change animal and plant habitats</a:t>
            </a:r>
          </a:p>
          <a:p>
            <a:pPr fontAlgn="base"/>
            <a:endParaRPr lang="en-GB" b="0" i="0">
              <a:solidFill>
                <a:srgbClr val="403C40"/>
              </a:solidFill>
              <a:effectLst/>
              <a:latin typeface="Montserrat"/>
            </a:endParaRPr>
          </a:p>
        </p:txBody>
      </p:sp>
    </p:spTree>
    <p:extLst>
      <p:ext uri="{BB962C8B-B14F-4D97-AF65-F5344CB8AC3E}">
        <p14:creationId xmlns:p14="http://schemas.microsoft.com/office/powerpoint/2010/main" val="31830682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8</Slides>
  <Notes>0</Notes>
  <HiddenSlides>0</HiddenSlide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inkudevi294@gmail.com</cp:lastModifiedBy>
  <cp:revision>2</cp:revision>
  <dcterms:created xsi:type="dcterms:W3CDTF">2021-06-07T05:16:16Z</dcterms:created>
  <dcterms:modified xsi:type="dcterms:W3CDTF">2021-06-07T05:46:31Z</dcterms:modified>
</cp:coreProperties>
</file>