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5" r:id="rId2"/>
    <p:sldId id="260" r:id="rId3"/>
    <p:sldId id="261" r:id="rId4"/>
    <p:sldId id="262" r:id="rId5"/>
    <p:sldId id="263" r:id="rId6"/>
    <p:sldId id="266" r:id="rId7"/>
    <p:sldId id="267" r:id="rId8"/>
    <p:sldId id="268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AB8E34-44A6-4570-A960-554E0230A0EF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0832A-19A6-4BF0-8F31-BFC6560BB4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90832A-19A6-4BF0-8F31-BFC6560BB41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88AE-FC35-4739-9946-07E85B552FB6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68C29-584C-4613-9BD2-00443F6356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88AE-FC35-4739-9946-07E85B552FB6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68C29-584C-4613-9BD2-00443F6356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88AE-FC35-4739-9946-07E85B552FB6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68C29-584C-4613-9BD2-00443F6356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88AE-FC35-4739-9946-07E85B552FB6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68C29-584C-4613-9BD2-00443F6356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88AE-FC35-4739-9946-07E85B552FB6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68C29-584C-4613-9BD2-00443F6356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88AE-FC35-4739-9946-07E85B552FB6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68C29-584C-4613-9BD2-00443F6356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88AE-FC35-4739-9946-07E85B552FB6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68C29-584C-4613-9BD2-00443F6356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88AE-FC35-4739-9946-07E85B552FB6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68C29-584C-4613-9BD2-00443F6356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88AE-FC35-4739-9946-07E85B552FB6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68C29-584C-4613-9BD2-00443F6356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88AE-FC35-4739-9946-07E85B552FB6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68C29-584C-4613-9BD2-00443F6356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88AE-FC35-4739-9946-07E85B552FB6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68C29-584C-4613-9BD2-00443F6356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E88AE-FC35-4739-9946-07E85B552FB6}" type="datetimeFigureOut">
              <a:rPr lang="en-US" smtClean="0"/>
              <a:pPr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68C29-584C-4613-9BD2-00443F6356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AADB2D8-CFD0-604B-AF57-C411D488C2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3158" y="581396"/>
            <a:ext cx="8238506" cy="5455227"/>
          </a:xfrm>
        </p:spPr>
        <p:txBody>
          <a:bodyPr/>
          <a:lstStyle/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sz="4400" b="1" dirty="0">
                <a:solidFill>
                  <a:schemeClr val="tx1"/>
                </a:solidFill>
              </a:rPr>
              <a:t>B.A 4</a:t>
            </a:r>
            <a:r>
              <a:rPr lang="en-US" sz="4400" b="1" baseline="30000" dirty="0">
                <a:solidFill>
                  <a:schemeClr val="tx1"/>
                </a:solidFill>
              </a:rPr>
              <a:t>th</a:t>
            </a:r>
            <a:r>
              <a:rPr lang="en-US" sz="4400" b="1" dirty="0">
                <a:solidFill>
                  <a:schemeClr val="tx1"/>
                </a:solidFill>
              </a:rPr>
              <a:t> semester</a:t>
            </a:r>
          </a:p>
          <a:p>
            <a:r>
              <a:rPr lang="en-US" sz="4400" b="1" dirty="0">
                <a:solidFill>
                  <a:schemeClr val="tx1"/>
                </a:solidFill>
              </a:rPr>
              <a:t>Paper-4016</a:t>
            </a:r>
          </a:p>
          <a:p>
            <a:r>
              <a:rPr lang="en-US" sz="4400" b="1" dirty="0">
                <a:solidFill>
                  <a:schemeClr val="tx1"/>
                </a:solidFill>
              </a:rPr>
              <a:t>Environmental geography and disaster management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0790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04800"/>
            <a:ext cx="8534400" cy="6248400"/>
          </a:xfrm>
        </p:spPr>
        <p:txBody>
          <a:bodyPr/>
          <a:lstStyle/>
          <a:p>
            <a:pPr algn="l"/>
            <a:r>
              <a:rPr lang="en-US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ENVIRONMENTAL GEOGRAPHY:SCOPE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scope of the study of environmental geography may be grouped into 9 major subfields.</a:t>
            </a:r>
          </a:p>
          <a:p>
            <a:pPr algn="l">
              <a:buFont typeface="Arial" pitchFamily="34" charset="0"/>
              <a:buChar char="•"/>
            </a:pPr>
            <a:r>
              <a:rPr lang="en-US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geoecosystem or simply ecosystem as study unit-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ecosystem is the basic ecological unit for the study of various aspects of environmental geography.</a:t>
            </a:r>
          </a:p>
          <a:p>
            <a:pPr algn="l">
              <a:buFont typeface="Arial" pitchFamily="34" charset="0"/>
              <a:buChar char="•"/>
            </a:pPr>
            <a:r>
              <a:rPr lang="en-US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Ecosystem functioning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the functioning of ecosystem including circulation of energy and matter and ecosystem productivity</a:t>
            </a:r>
          </a:p>
          <a:p>
            <a:pPr algn="l"/>
            <a:endParaRPr lang="en-US" b="1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10600" cy="6324600"/>
          </a:xfrm>
        </p:spPr>
        <p:txBody>
          <a:bodyPr/>
          <a:lstStyle/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Temporal changes in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ecosystem: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evolution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of plants and animals and ecological succession</a:t>
            </a:r>
          </a:p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Ecological changes in space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it refers primarily to spatial changes in the distribution of plants and animals in the world.</a:t>
            </a:r>
          </a:p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Global environmental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problem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:it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include those problems which are caused mainly by anthropogenic processes.</a:t>
            </a:r>
          </a:p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Environmental hazards and disasters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that include both natural and anthropogenic hazards and disasters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324600"/>
          </a:xfrm>
        </p:spPr>
        <p:txBody>
          <a:bodyPr/>
          <a:lstStyle/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Man and environmental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processes: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these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 significant aspects of environmental geography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becaused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increased human economic activities have enormously modified different environmental processes which have upset the natural ecosystem.</a:t>
            </a:r>
          </a:p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Environmental degradation and pollution</a:t>
            </a:r>
          </a:p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Environmental management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it is the most significant aspect of environmental geography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shot_20210525-081533_Offic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7264" y="0"/>
            <a:ext cx="7498135" cy="6629400"/>
          </a:xfrm>
        </p:spPr>
      </p:pic>
      <p:sp>
        <p:nvSpPr>
          <p:cNvPr id="5" name="TextBox 4"/>
          <p:cNvSpPr txBox="1"/>
          <p:nvPr/>
        </p:nvSpPr>
        <p:spPr>
          <a:xfrm>
            <a:off x="152400" y="152400"/>
            <a:ext cx="1600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Scope of environ-mental geography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5562600"/>
            <a:ext cx="2362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Source:Environmental</a:t>
            </a:r>
            <a:r>
              <a:rPr lang="en-US" dirty="0" smtClean="0"/>
              <a:t> </a:t>
            </a:r>
            <a:r>
              <a:rPr lang="en-US" dirty="0" err="1" smtClean="0"/>
              <a:t>Geography,Savindra</a:t>
            </a:r>
            <a:r>
              <a:rPr lang="en-US" dirty="0" smtClean="0"/>
              <a:t> sing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609600" y="533400"/>
            <a:ext cx="8077200" cy="56388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Significance of Environmental Geography</a:t>
            </a:r>
          </a:p>
          <a:p>
            <a:pPr algn="l"/>
            <a:endParaRPr lang="en-US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Environmental geography as a branch of geography studies about the spatial aspects of interactions between humans and the natural world.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 requires an understanding of the dynamics of climatology, hydrology, biogeography, geology and geomorphology, as well as the ways in which human societies can understand the environment.</a:t>
            </a:r>
            <a:endParaRPr lang="en-US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543800" cy="6096000"/>
          </a:xfrm>
        </p:spPr>
        <p:txBody>
          <a:bodyPr>
            <a:normAutofit fontScale="92500"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Environmental geography represents a critically important set of analytical tools for assessing the impact of human presence on the environment by measuring the result of human activity on natural landforms and cycles.</a:t>
            </a:r>
          </a:p>
          <a:p>
            <a:pPr algn="l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 is concerned with the spatial attributes of all the phenomena related to the environment, environmental issues, resources and management</a:t>
            </a:r>
          </a:p>
          <a:p>
            <a:pPr algn="l"/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 includes the study of various biomes and human influences on them</a:t>
            </a:r>
          </a:p>
          <a:p>
            <a:pPr algn="l"/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609600"/>
            <a:ext cx="7924800" cy="57150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Geography with ecological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perspective can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study man-environment relationship,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identify environmental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problems,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 studies about the cause- effect, severity, management and mitigation of various environment issues like Climate change, global warming, ozone depletion, habitat loss, bio-diversity loss, pollution etc.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Includes the notion of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sustainable development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environment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education,conservation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 management.</a:t>
            </a:r>
          </a:p>
          <a:p>
            <a:pPr algn="l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533400"/>
            <a:ext cx="8305800" cy="5638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 helps in formulating economically and socially sound environmental planning and management  plans for the conservation of natural and ecological resources.</a:t>
            </a:r>
          </a:p>
          <a:p>
            <a:pPr algn="l"/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457200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Bibliography</a:t>
            </a:r>
            <a:r>
              <a:rPr lang="en-US" dirty="0" smtClean="0"/>
              <a:t>-Environmental Geography by </a:t>
            </a:r>
            <a:r>
              <a:rPr lang="en-US" dirty="0" err="1" smtClean="0"/>
              <a:t>Savindra</a:t>
            </a:r>
            <a:r>
              <a:rPr lang="en-US" dirty="0" smtClean="0"/>
              <a:t> Singh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Brainly.in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Environmental Geography by </a:t>
            </a:r>
            <a:r>
              <a:rPr lang="en-US" dirty="0" err="1" smtClean="0"/>
              <a:t>Saxena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Onlinelibrary.wiley.com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wikipedia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397</Words>
  <Application>Microsoft Office PowerPoint</Application>
  <PresentationFormat>On-screen Show (4:3)</PresentationFormat>
  <Paragraphs>38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lenovo</cp:lastModifiedBy>
  <cp:revision>18</cp:revision>
  <dcterms:created xsi:type="dcterms:W3CDTF">2021-05-24T15:19:40Z</dcterms:created>
  <dcterms:modified xsi:type="dcterms:W3CDTF">2021-05-29T02:26:34Z</dcterms:modified>
</cp:coreProperties>
</file>