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D2CBD-AE39-4F60-8DF1-2CECB4C010EB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DCC7B-1006-44B1-9785-831866AB7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763000" cy="6400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PAPER-601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 AND DEVELOPMENT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868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UNIT </a:t>
            </a:r>
            <a:r>
              <a:rPr lang="en-US" dirty="0" smtClean="0">
                <a:solidFill>
                  <a:srgbClr val="0070C0"/>
                </a:solidFill>
              </a:rPr>
              <a:t>1:CONCEPT AND ISSUES OF ENVIRONMENT AND DEVELOPMENT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0"/>
            <a:ext cx="8686800" cy="50292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Sustainable development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Sustainable Development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‘Development which meets the needs of the present without compromising the ability of future generations to meet their own needs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 most widely accepted definition of Sustainable Development was given by the 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Brundtland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Commission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in its report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Our Common Future (1987).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subTitle" idx="1"/>
          </p:nvPr>
        </p:nvSpPr>
        <p:spPr>
          <a:xfrm>
            <a:off x="304800" y="228600"/>
            <a:ext cx="85344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aims basically for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concerted efforts towards building an inclusive, sustainable and resilient future for people and planet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Core Elements of Sustainable Development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core elements of sustainable development are economic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growth, social inclusion and environmental protection.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Sustainable economic growth, achieving sustainable livelihood, living in harmony with nature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appropriate technology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are important for sustainable development.</a:t>
            </a: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534400" cy="6248400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Environmental Sustainability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prevents nature from being used as an inexhaustible source of resources and ensures its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protection and rational use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Aspects such as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environmental conservation,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investment in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renewable energy, saving water,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supporting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sustainable mobility,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and innovation in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sustainable construction and architecture,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contribute to achieving environmental sustainability on several fronts.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763000" cy="6477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Sustainability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can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help in bringing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gender equality, development of people, communities and cultures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to help achieve a reasonable and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fairly-distributed quality of life,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healthcare and education across the Globe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Economic Sustainability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Focuses on 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equal economic growth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that generates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wealth for all,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without harming the environment.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Investment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equal distribution 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economic resources.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Eradicating poverty in all its forms and dimensions</a:t>
            </a:r>
            <a:b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8610600" cy="6400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Sustainable development goals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bring sustainable development in the mainstream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United Nations (UN)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launched the 2030 Agenda for Sustainable Development and SDGs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 are 17 goals and 169 targets specific targets to be achieved by 2030. Reaching the goals requires action on all fronts – governments, businesses, civil society and people everywhere all have a role to play.</a:t>
            </a: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dg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86800" cy="6096000"/>
          </a:xfrm>
        </p:spPr>
      </p:pic>
      <p:sp>
        <p:nvSpPr>
          <p:cNvPr id="5" name="TextBox 4"/>
          <p:cNvSpPr txBox="1"/>
          <p:nvPr/>
        </p:nvSpPr>
        <p:spPr>
          <a:xfrm>
            <a:off x="457200" y="64008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Source-Wikipedia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108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  UNIT 1:CONCEPT AND ISSUES OF ENVIRONMENT AND DEVELOPMENT   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DEVELOPMENT B.A 6TH SEM</dc:title>
  <dc:creator>lenovo</dc:creator>
  <cp:lastModifiedBy>lenovo</cp:lastModifiedBy>
  <cp:revision>4</cp:revision>
  <dcterms:created xsi:type="dcterms:W3CDTF">2021-05-22T02:30:08Z</dcterms:created>
  <dcterms:modified xsi:type="dcterms:W3CDTF">2021-05-23T15:07:25Z</dcterms:modified>
</cp:coreProperties>
</file>