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0FA1474-F7F7-4DEA-AC3A-986531F22B7F}" type="datetimeFigureOut">
              <a:rPr lang="en-US" smtClean="0"/>
              <a:pPr/>
              <a:t>5/23/2021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5F3E4-FB15-422A-A270-59AF18194D4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FA1474-F7F7-4DEA-AC3A-986531F22B7F}" type="datetimeFigureOut">
              <a:rPr lang="en-US" smtClean="0"/>
              <a:pPr/>
              <a:t>5/23/2021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5F3E4-FB15-422A-A270-59AF18194D4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FA1474-F7F7-4DEA-AC3A-986531F22B7F}" type="datetimeFigureOut">
              <a:rPr lang="en-US" smtClean="0"/>
              <a:pPr/>
              <a:t>5/23/2021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5F3E4-FB15-422A-A270-59AF18194D4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FA1474-F7F7-4DEA-AC3A-986531F22B7F}" type="datetimeFigureOut">
              <a:rPr lang="en-US" smtClean="0"/>
              <a:pPr/>
              <a:t>5/23/2021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5F3E4-FB15-422A-A270-59AF18194D4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FA1474-F7F7-4DEA-AC3A-986531F22B7F}" type="datetimeFigureOut">
              <a:rPr lang="en-US" smtClean="0"/>
              <a:pPr/>
              <a:t>5/23/2021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5F3E4-FB15-422A-A270-59AF18194D4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0FA1474-F7F7-4DEA-AC3A-986531F22B7F}" type="datetimeFigureOut">
              <a:rPr lang="en-US" smtClean="0"/>
              <a:pPr/>
              <a:t>5/23/2021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95F3E4-FB15-422A-A270-59AF18194D4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FA1474-F7F7-4DEA-AC3A-986531F22B7F}" type="datetimeFigureOut">
              <a:rPr lang="en-US" smtClean="0"/>
              <a:pPr/>
              <a:t>5/23/2021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95F3E4-FB15-422A-A270-59AF18194D4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FA1474-F7F7-4DEA-AC3A-986531F22B7F}" type="datetimeFigureOut">
              <a:rPr lang="en-US" smtClean="0"/>
              <a:pPr/>
              <a:t>5/23/2021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95F3E4-FB15-422A-A270-59AF18194D4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FA1474-F7F7-4DEA-AC3A-986531F22B7F}" type="datetimeFigureOut">
              <a:rPr lang="en-US" smtClean="0"/>
              <a:pPr/>
              <a:t>5/23/2021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95F3E4-FB15-422A-A270-59AF18194D4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FA1474-F7F7-4DEA-AC3A-986531F22B7F}" type="datetimeFigureOut">
              <a:rPr lang="en-US" smtClean="0"/>
              <a:pPr/>
              <a:t>5/23/2021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95F3E4-FB15-422A-A270-59AF18194D4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FA1474-F7F7-4DEA-AC3A-986531F22B7F}" type="datetimeFigureOut">
              <a:rPr lang="en-US" smtClean="0"/>
              <a:pPr/>
              <a:t>5/23/2021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95F3E4-FB15-422A-A270-59AF18194D4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FA1474-F7F7-4DEA-AC3A-986531F22B7F}" type="datetimeFigureOut">
              <a:rPr lang="en-US" smtClean="0"/>
              <a:pPr/>
              <a:t>5/23/2021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95F3E4-FB15-422A-A270-59AF18194D4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0"/>
            <a:ext cx="9144000" cy="1143000"/>
          </a:xfrm>
        </p:spPr>
        <p:txBody>
          <a:bodyPr>
            <a:noAutofit/>
          </a:bodyPr>
          <a:lstStyle/>
          <a:p>
            <a:r>
              <a:rPr lang="en-US" sz="3200" b="1" dirty="0" smtClean="0">
                <a:solidFill>
                  <a:schemeClr val="tx2"/>
                </a:solidFill>
                <a:latin typeface="Times New Roman" pitchFamily="18" charset="0"/>
                <a:cs typeface="Times New Roman" pitchFamily="18" charset="0"/>
              </a:rPr>
              <a:t/>
            </a:r>
            <a:br>
              <a:rPr lang="en-US" sz="3200" b="1" dirty="0" smtClean="0">
                <a:solidFill>
                  <a:schemeClr val="tx2"/>
                </a:solidFill>
                <a:latin typeface="Times New Roman" pitchFamily="18" charset="0"/>
                <a:cs typeface="Times New Roman" pitchFamily="18" charset="0"/>
              </a:rPr>
            </a:br>
            <a:r>
              <a:rPr lang="en-US" sz="3200" b="1" dirty="0" smtClean="0">
                <a:solidFill>
                  <a:schemeClr val="tx2"/>
                </a:solidFill>
                <a:latin typeface="Times New Roman" pitchFamily="18" charset="0"/>
                <a:cs typeface="Times New Roman" pitchFamily="18" charset="0"/>
              </a:rPr>
              <a:t>UNIT-3  SUSTAINABLE MANAGEMENT OF ENVIRONMENT AND DEVELOPMENT</a:t>
            </a:r>
            <a:br>
              <a:rPr lang="en-US" sz="3200" b="1" dirty="0" smtClean="0">
                <a:solidFill>
                  <a:schemeClr val="tx2"/>
                </a:solidFill>
                <a:latin typeface="Times New Roman" pitchFamily="18" charset="0"/>
                <a:cs typeface="Times New Roman" pitchFamily="18" charset="0"/>
              </a:rPr>
            </a:br>
            <a:endParaRPr lang="en-US" sz="3200" b="1" dirty="0">
              <a:solidFill>
                <a:schemeClr val="tx2"/>
              </a:solidFill>
              <a:latin typeface="Times New Roman" pitchFamily="18" charset="0"/>
              <a:cs typeface="Times New Roman" pitchFamily="18" charset="0"/>
            </a:endParaRPr>
          </a:p>
        </p:txBody>
      </p:sp>
      <p:sp>
        <p:nvSpPr>
          <p:cNvPr id="3" name="Subtitle 2"/>
          <p:cNvSpPr>
            <a:spLocks noGrp="1"/>
          </p:cNvSpPr>
          <p:nvPr>
            <p:ph type="subTitle" idx="1"/>
          </p:nvPr>
        </p:nvSpPr>
        <p:spPr>
          <a:xfrm>
            <a:off x="152400" y="1371600"/>
            <a:ext cx="8839200" cy="5334000"/>
          </a:xfrm>
        </p:spPr>
        <p:txBody>
          <a:bodyPr>
            <a:normAutofit/>
          </a:bodyPr>
          <a:lstStyle/>
          <a:p>
            <a:r>
              <a:rPr lang="en-US" sz="2800" b="1" u="sng" dirty="0" smtClean="0">
                <a:solidFill>
                  <a:schemeClr val="tx1"/>
                </a:solidFill>
                <a:latin typeface="Times New Roman" pitchFamily="18" charset="0"/>
                <a:cs typeface="Times New Roman" pitchFamily="18" charset="0"/>
              </a:rPr>
              <a:t>CONCEPT </a:t>
            </a:r>
            <a:r>
              <a:rPr lang="en-US" sz="2800" b="1" u="sng" dirty="0" smtClean="0">
                <a:solidFill>
                  <a:schemeClr val="tx1"/>
                </a:solidFill>
                <a:latin typeface="Times New Roman" pitchFamily="18" charset="0"/>
                <a:cs typeface="Times New Roman" pitchFamily="18" charset="0"/>
              </a:rPr>
              <a:t>OF </a:t>
            </a:r>
            <a:r>
              <a:rPr lang="en-US" sz="2800" b="1" u="sng" dirty="0" smtClean="0">
                <a:solidFill>
                  <a:schemeClr val="tx1"/>
                </a:solidFill>
                <a:latin typeface="Times New Roman" pitchFamily="18" charset="0"/>
                <a:cs typeface="Times New Roman" pitchFamily="18" charset="0"/>
              </a:rPr>
              <a:t>SUSTAINABLE </a:t>
            </a:r>
            <a:r>
              <a:rPr lang="en-US" sz="2800" b="1" u="sng" dirty="0" smtClean="0">
                <a:solidFill>
                  <a:schemeClr val="tx1"/>
                </a:solidFill>
                <a:latin typeface="Times New Roman" pitchFamily="18" charset="0"/>
                <a:cs typeface="Times New Roman" pitchFamily="18" charset="0"/>
              </a:rPr>
              <a:t>MANAGEMENT</a:t>
            </a:r>
          </a:p>
          <a:p>
            <a:pPr algn="l">
              <a:buFont typeface="Arial" pitchFamily="34" charset="0"/>
              <a:buChar char="•"/>
            </a:pPr>
            <a:r>
              <a:rPr lang="en-US" dirty="0" smtClean="0">
                <a:solidFill>
                  <a:schemeClr val="tx1"/>
                </a:solidFill>
                <a:latin typeface="Times New Roman" pitchFamily="18" charset="0"/>
                <a:cs typeface="Times New Roman" pitchFamily="18" charset="0"/>
              </a:rPr>
              <a:t>Living organisms are dependent on the natural resources for their needs but humans have always used these resources excessively causing reduction in that particular resource and an imbalance in the environment.</a:t>
            </a:r>
          </a:p>
          <a:p>
            <a:pPr algn="l">
              <a:buFont typeface="Arial" pitchFamily="34" charset="0"/>
              <a:buChar char="•"/>
            </a:pPr>
            <a:r>
              <a:rPr lang="en-US" dirty="0" smtClean="0">
                <a:solidFill>
                  <a:schemeClr val="tx1"/>
                </a:solidFill>
                <a:latin typeface="Times New Roman" pitchFamily="18" charset="0"/>
                <a:cs typeface="Times New Roman" pitchFamily="18" charset="0"/>
              </a:rPr>
              <a:t>To preserve the natural resources even while using them for human needs, a plan was developed which is known as sustainable management</a:t>
            </a:r>
            <a:endParaRPr lang="en-US" b="1" u="sng"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686800" cy="6477000"/>
          </a:xfrm>
        </p:spPr>
        <p:txBody>
          <a:bodyPr>
            <a:normAutofit/>
          </a:bodyPr>
          <a:lstStyle/>
          <a:p>
            <a:pPr algn="l">
              <a:buFont typeface="Arial" pitchFamily="34" charset="0"/>
              <a:buChar char="•"/>
            </a:pPr>
            <a:endParaRPr lang="en-US" dirty="0" smtClean="0">
              <a:solidFill>
                <a:schemeClr val="tx1"/>
              </a:solidFill>
              <a:latin typeface="Times New Roman" pitchFamily="18" charset="0"/>
              <a:cs typeface="Times New Roman" pitchFamily="18" charset="0"/>
            </a:endParaRPr>
          </a:p>
          <a:p>
            <a:pPr algn="l">
              <a:buFont typeface="Arial" pitchFamily="34" charset="0"/>
              <a:buChar char="•"/>
            </a:pPr>
            <a:r>
              <a:rPr lang="en-US" dirty="0" smtClean="0">
                <a:solidFill>
                  <a:schemeClr val="tx1"/>
                </a:solidFill>
                <a:latin typeface="Times New Roman" pitchFamily="18" charset="0"/>
                <a:cs typeface="Times New Roman" pitchFamily="18" charset="0"/>
              </a:rPr>
              <a:t>In this plan the natural resources are used in such a way that preserves the environment and in this way, the resources can be used in the future also.</a:t>
            </a:r>
          </a:p>
          <a:p>
            <a:pPr algn="l"/>
            <a:endParaRPr lang="en-US" dirty="0" smtClean="0">
              <a:solidFill>
                <a:schemeClr val="tx1"/>
              </a:solidFill>
              <a:latin typeface="Times New Roman" pitchFamily="18" charset="0"/>
              <a:cs typeface="Times New Roman" pitchFamily="18" charset="0"/>
            </a:endParaRPr>
          </a:p>
          <a:p>
            <a:pPr algn="l">
              <a:buFont typeface="Arial" pitchFamily="34" charset="0"/>
              <a:buChar char="•"/>
            </a:pPr>
            <a:r>
              <a:rPr lang="en-US" dirty="0">
                <a:solidFill>
                  <a:schemeClr val="tx1"/>
                </a:solidFill>
                <a:latin typeface="Times New Roman" pitchFamily="18" charset="0"/>
                <a:cs typeface="Times New Roman" pitchFamily="18" charset="0"/>
              </a:rPr>
              <a:t>I</a:t>
            </a:r>
            <a:r>
              <a:rPr lang="en-US" dirty="0" smtClean="0">
                <a:solidFill>
                  <a:schemeClr val="tx1"/>
                </a:solidFill>
                <a:latin typeface="Times New Roman" pitchFamily="18" charset="0"/>
                <a:cs typeface="Times New Roman" pitchFamily="18" charset="0"/>
              </a:rPr>
              <a:t>t is an approach to grow by using natural resources in such a way that allows the environment to renew or restore those resources so that they can be available in the future and continue to exist for others too. It includes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subTitle" idx="1"/>
          </p:nvPr>
        </p:nvSpPr>
        <p:spPr>
          <a:xfrm>
            <a:off x="228600" y="152400"/>
            <a:ext cx="8686800" cy="6553200"/>
          </a:xfrm>
        </p:spPr>
        <p:txBody>
          <a:bodyPr>
            <a:normAutofit/>
          </a:bodyPr>
          <a:lstStyle/>
          <a:p>
            <a:pPr algn="l"/>
            <a:r>
              <a:rPr lang="en-US" dirty="0" smtClean="0">
                <a:solidFill>
                  <a:schemeClr val="tx1"/>
                </a:solidFill>
                <a:latin typeface="Times New Roman" pitchFamily="18" charset="0"/>
                <a:cs typeface="Times New Roman" pitchFamily="18" charset="0"/>
              </a:rPr>
              <a:t>- Using recycled materials</a:t>
            </a:r>
          </a:p>
          <a:p>
            <a:pPr algn="l"/>
            <a:r>
              <a:rPr lang="en-US" dirty="0" smtClean="0">
                <a:solidFill>
                  <a:schemeClr val="tx1"/>
                </a:solidFill>
                <a:latin typeface="Times New Roman" pitchFamily="18" charset="0"/>
                <a:cs typeface="Times New Roman" pitchFamily="18" charset="0"/>
              </a:rPr>
              <a:t>- Relying more on renewable resources</a:t>
            </a:r>
          </a:p>
          <a:p>
            <a:pPr algn="l"/>
            <a:r>
              <a:rPr lang="en-US" dirty="0" smtClean="0">
                <a:solidFill>
                  <a:schemeClr val="tx1"/>
                </a:solidFill>
                <a:latin typeface="Times New Roman" pitchFamily="18" charset="0"/>
                <a:cs typeface="Times New Roman" pitchFamily="18" charset="0"/>
              </a:rPr>
              <a:t>- Reducing the use of different types of pollutants and finding their alternatives that are environment friendly</a:t>
            </a:r>
            <a:endParaRPr lang="en-US" dirty="0">
              <a:solidFill>
                <a:schemeClr val="tx1"/>
              </a:solidFill>
              <a:latin typeface="Times New Roman" pitchFamily="18" charset="0"/>
              <a:cs typeface="Times New Roman" pitchFamily="18" charset="0"/>
            </a:endParaRPr>
          </a:p>
          <a:p>
            <a:pPr algn="l">
              <a:buFont typeface="Arial" pitchFamily="34" charset="0"/>
              <a:buChar char="•"/>
            </a:pPr>
            <a:r>
              <a:rPr lang="en-US" dirty="0" smtClean="0">
                <a:solidFill>
                  <a:schemeClr val="tx1"/>
                </a:solidFill>
                <a:latin typeface="Times New Roman" pitchFamily="18" charset="0"/>
                <a:cs typeface="Times New Roman" pitchFamily="18" charset="0"/>
              </a:rPr>
              <a:t>Storage and use of rainwater and reducing the excessive use of groundwater.</a:t>
            </a:r>
          </a:p>
          <a:p>
            <a:pPr algn="l">
              <a:buFont typeface="Arial" pitchFamily="34" charset="0"/>
              <a:buChar char="•"/>
            </a:pPr>
            <a:r>
              <a:rPr lang="en-US" dirty="0" smtClean="0">
                <a:solidFill>
                  <a:schemeClr val="tx1"/>
                </a:solidFill>
                <a:latin typeface="Times New Roman" pitchFamily="18" charset="0"/>
                <a:cs typeface="Times New Roman" pitchFamily="18" charset="0"/>
              </a:rPr>
              <a:t>If trees are being used for furniture and paper-like products then planting enough trees to maintain the adequate forest area.</a:t>
            </a:r>
          </a:p>
          <a:p>
            <a:pPr algn="l">
              <a:buFont typeface="Arial" pitchFamily="34" charset="0"/>
              <a:buChar char="•"/>
            </a:pPr>
            <a:r>
              <a:rPr lang="en-US" dirty="0" smtClean="0">
                <a:solidFill>
                  <a:schemeClr val="tx1"/>
                </a:solidFill>
                <a:latin typeface="Times New Roman" pitchFamily="18" charset="0"/>
                <a:cs typeface="Times New Roman" pitchFamily="18" charset="0"/>
              </a:rPr>
              <a:t>The practice of sustainable management has many advantages, some have been mentioned below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a:bodyPr>
          <a:lstStyle/>
          <a:p>
            <a:pPr algn="l">
              <a:buFont typeface="Arial" pitchFamily="34" charset="0"/>
              <a:buChar char="•"/>
            </a:pPr>
            <a:r>
              <a:rPr lang="en-US" b="1" dirty="0" smtClean="0">
                <a:solidFill>
                  <a:schemeClr val="tx1"/>
                </a:solidFill>
                <a:latin typeface="Times New Roman" pitchFamily="18" charset="0"/>
                <a:cs typeface="Times New Roman" pitchFamily="18" charset="0"/>
              </a:rPr>
              <a:t>Biodiversity conservation </a:t>
            </a:r>
            <a:r>
              <a:rPr lang="en-US" dirty="0" smtClean="0">
                <a:solidFill>
                  <a:schemeClr val="tx1"/>
                </a:solidFill>
                <a:latin typeface="Times New Roman" pitchFamily="18" charset="0"/>
                <a:cs typeface="Times New Roman" pitchFamily="18" charset="0"/>
              </a:rPr>
              <a:t>– reducing the use of pollutants is beneficial for the organisms living in water, soil, and air, and they favorably grow and reproduce.</a:t>
            </a:r>
            <a:endParaRPr lang="en-US" b="1" dirty="0">
              <a:solidFill>
                <a:schemeClr val="tx1"/>
              </a:solidFill>
              <a:latin typeface="Times New Roman" pitchFamily="18" charset="0"/>
              <a:cs typeface="Times New Roman" pitchFamily="18" charset="0"/>
            </a:endParaRPr>
          </a:p>
          <a:p>
            <a:pPr algn="l">
              <a:buFont typeface="Arial" pitchFamily="34" charset="0"/>
              <a:buChar char="•"/>
            </a:pPr>
            <a:r>
              <a:rPr lang="en-US" b="1" dirty="0" smtClean="0">
                <a:solidFill>
                  <a:schemeClr val="tx1"/>
                </a:solidFill>
                <a:latin typeface="Times New Roman" pitchFamily="18" charset="0"/>
                <a:cs typeface="Times New Roman" pitchFamily="18" charset="0"/>
              </a:rPr>
              <a:t>Ensures future resources for economic stability </a:t>
            </a:r>
            <a:r>
              <a:rPr lang="en-US" dirty="0" smtClean="0">
                <a:solidFill>
                  <a:schemeClr val="tx1"/>
                </a:solidFill>
                <a:latin typeface="Times New Roman" pitchFamily="18" charset="0"/>
                <a:cs typeface="Times New Roman" pitchFamily="18" charset="0"/>
              </a:rPr>
              <a:t>– the products obtained from forests and other plants contribute to a greater extent to the economy of any population.</a:t>
            </a:r>
          </a:p>
          <a:p>
            <a:pPr algn="l">
              <a:buFont typeface="Arial" pitchFamily="34" charset="0"/>
              <a:buChar char="•"/>
            </a:pPr>
            <a:r>
              <a:rPr lang="en-US" dirty="0" smtClean="0">
                <a:solidFill>
                  <a:schemeClr val="tx1"/>
                </a:solidFill>
                <a:latin typeface="Times New Roman" pitchFamily="18" charset="0"/>
                <a:cs typeface="Times New Roman" pitchFamily="18" charset="0"/>
              </a:rPr>
              <a:t>Due to the conservation of forest resources, they can be used for longer times in the future that will help in maintaining a stable economy.</a:t>
            </a:r>
          </a:p>
          <a:p>
            <a:pPr algn="l">
              <a:buFont typeface="Arial" pitchFamily="34" charset="0"/>
              <a:buChar char="•"/>
            </a:pPr>
            <a:endParaRPr lang="en-US" dirty="0">
              <a:solidFill>
                <a:schemeClr val="tx1"/>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610600" cy="6324600"/>
          </a:xfrm>
        </p:spPr>
        <p:txBody>
          <a:bodyPr/>
          <a:lstStyle/>
          <a:p>
            <a:r>
              <a:rPr lang="en-US" b="1" dirty="0" smtClean="0">
                <a:solidFill>
                  <a:schemeClr val="tx1"/>
                </a:solidFill>
                <a:latin typeface="Times New Roman" pitchFamily="18" charset="0"/>
                <a:cs typeface="Times New Roman" pitchFamily="18" charset="0"/>
              </a:rPr>
              <a:t> Waste minimization </a:t>
            </a:r>
            <a:r>
              <a:rPr lang="en-US" dirty="0" smtClean="0">
                <a:solidFill>
                  <a:schemeClr val="tx1"/>
                </a:solidFill>
                <a:latin typeface="Times New Roman" pitchFamily="18" charset="0"/>
                <a:cs typeface="Times New Roman" pitchFamily="18" charset="0"/>
              </a:rPr>
              <a:t>– using recycled products minimizes waste content and also proves to be beneficial in reducing the environmental pollution. </a:t>
            </a:r>
          </a:p>
          <a:p>
            <a:r>
              <a:rPr lang="en-US" b="1" dirty="0" smtClean="0">
                <a:solidFill>
                  <a:schemeClr val="tx1"/>
                </a:solidFill>
                <a:latin typeface="Times New Roman" pitchFamily="18" charset="0"/>
                <a:cs typeface="Times New Roman" pitchFamily="18" charset="0"/>
              </a:rPr>
              <a:t>Reduces the impact of a natural disaster </a:t>
            </a:r>
            <a:r>
              <a:rPr lang="en-US" dirty="0" smtClean="0">
                <a:solidFill>
                  <a:schemeClr val="tx1"/>
                </a:solidFill>
                <a:latin typeface="Times New Roman" pitchFamily="18" charset="0"/>
                <a:cs typeface="Times New Roman" pitchFamily="18" charset="0"/>
              </a:rPr>
              <a:t>– though there is not any system of an exact forecast for natural disasters, the environmentalists suggest that if we protect the resources of nature, it will also protect us.</a:t>
            </a:r>
          </a:p>
          <a:p>
            <a:pPr>
              <a:buNone/>
            </a:pPr>
            <a:endParaRPr lang="en-US" dirty="0"/>
          </a:p>
        </p:txBody>
      </p:sp>
      <p:sp>
        <p:nvSpPr>
          <p:cNvPr id="4" name="TextBox 3"/>
          <p:cNvSpPr txBox="1"/>
          <p:nvPr/>
        </p:nvSpPr>
        <p:spPr>
          <a:xfrm>
            <a:off x="533400" y="5181600"/>
            <a:ext cx="3048000" cy="2031325"/>
          </a:xfrm>
          <a:prstGeom prst="rect">
            <a:avLst/>
          </a:prstGeom>
          <a:noFill/>
        </p:spPr>
        <p:txBody>
          <a:bodyPr wrap="square" rtlCol="0">
            <a:spAutoFit/>
          </a:bodyPr>
          <a:lstStyle/>
          <a:p>
            <a:r>
              <a:rPr lang="en-US" dirty="0" smtClean="0"/>
              <a:t>Bibliography-Environmental </a:t>
            </a:r>
            <a:r>
              <a:rPr lang="en-US" dirty="0" err="1" smtClean="0"/>
              <a:t>geography,Savindra</a:t>
            </a:r>
            <a:r>
              <a:rPr lang="en-US" dirty="0" smtClean="0"/>
              <a:t> </a:t>
            </a:r>
            <a:r>
              <a:rPr lang="en-US" dirty="0" err="1" smtClean="0"/>
              <a:t>singh</a:t>
            </a:r>
            <a:r>
              <a:rPr lang="en-US" dirty="0" smtClean="0"/>
              <a:t>.</a:t>
            </a:r>
          </a:p>
          <a:p>
            <a:pPr>
              <a:buFont typeface="Arial" pitchFamily="34" charset="0"/>
              <a:buChar char="•"/>
            </a:pPr>
            <a:r>
              <a:rPr lang="en-US" dirty="0" smtClean="0"/>
              <a:t>Wikipedia</a:t>
            </a:r>
          </a:p>
          <a:p>
            <a:pPr>
              <a:buFont typeface="Arial" pitchFamily="34" charset="0"/>
              <a:buChar char="•"/>
            </a:pPr>
            <a:r>
              <a:rPr lang="en-US" dirty="0" smtClean="0"/>
              <a:t>Environment and Ecology-</a:t>
            </a:r>
            <a:r>
              <a:rPr lang="en-US" dirty="0" err="1" smtClean="0"/>
              <a:t>Majid</a:t>
            </a:r>
            <a:r>
              <a:rPr lang="en-US" dirty="0" smtClean="0"/>
              <a:t> </a:t>
            </a:r>
            <a:r>
              <a:rPr lang="en-US" dirty="0" err="1" smtClean="0"/>
              <a:t>Hussain</a:t>
            </a:r>
            <a:endParaRPr lang="en-US" dirty="0" smtClean="0"/>
          </a:p>
          <a:p>
            <a:endParaRPr lang="en-US" dirty="0" smtClean="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364</Words>
  <Application>Microsoft Office PowerPoint</Application>
  <PresentationFormat>On-screen Show (4:3)</PresentationFormat>
  <Paragraphs>22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 UNIT-3  SUSTAINABLE MANAGEMENT OF ENVIRONMENT AND DEVELOPMENT </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3 SUSTAINABLE MANAGEMENT</dc:title>
  <dc:creator>lenovo</dc:creator>
  <cp:lastModifiedBy>lenovo</cp:lastModifiedBy>
  <cp:revision>10</cp:revision>
  <dcterms:created xsi:type="dcterms:W3CDTF">2021-05-23T15:07:51Z</dcterms:created>
  <dcterms:modified xsi:type="dcterms:W3CDTF">2021-05-23T16:32:33Z</dcterms:modified>
</cp:coreProperties>
</file>