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B8CCE-4D6D-4DCA-842B-8260E9CA74EE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BEC8C-8E43-4335-9D0A-6EA63C750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4800"/>
            <a:ext cx="8686800" cy="6324600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PAPER-601</a:t>
            </a:r>
          </a:p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 AND DEVELOPMENT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8001000" cy="1447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UNIT 1:CONCEPT AND ISSUES OF ENVIRONMENT AND DEVELOPMENT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610600" cy="54102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Concept of development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 different discipline view development differently.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Development is a goal and process of change aimed at the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betterment of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life style of human beings.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may be defined as a process of change in the society in the terms of economic growth with anthropocentric view point.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10600" cy="6400800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‘change’ in the definition of development is used in wider sense to include positive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material,social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organizational changes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Such changes should ultimately help to achieve the goal of economic growth and eradicate social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problems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There are two view points regarding development</a:t>
            </a:r>
          </a:p>
          <a:p>
            <a:pPr algn="l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Anthropocentric  view point and</a:t>
            </a:r>
          </a:p>
          <a:p>
            <a:pPr algn="l">
              <a:buFont typeface="Arial" pitchFamily="34" charset="0"/>
              <a:buChar char="•"/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Ecocentric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view point</a:t>
            </a:r>
          </a:p>
          <a:p>
            <a:pPr algn="l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57200"/>
            <a:ext cx="8458200" cy="60960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Anthropocentric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view point of development advocated by economists places man in the forefront while environment occupies back seat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focuses on material growth of human society as primary consideration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Ecocentric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view point of development advocated by environmentalists and ecologists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focuses on maintenance of environmental quality and ecological balance and improvement of quality of lifestyle of humans and material growth to be equally distributed.</a:t>
            </a: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52400"/>
            <a:ext cx="8610600" cy="64770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also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emphasises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on maintenance of critical environmental and ecological processes.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188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   UNIT 1:CONCEPT AND ISSUES OF ENVIRONMENT AND DEVELOPMENT   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of development</dc:title>
  <dc:creator>lenovo</dc:creator>
  <cp:lastModifiedBy>lenovo</cp:lastModifiedBy>
  <cp:revision>19</cp:revision>
  <dcterms:created xsi:type="dcterms:W3CDTF">2021-05-21T01:19:02Z</dcterms:created>
  <dcterms:modified xsi:type="dcterms:W3CDTF">2021-05-23T15:00:42Z</dcterms:modified>
</cp:coreProperties>
</file>